
<file path=[Content_Types].xml><?xml version="1.0" encoding="utf-8"?>
<Types xmlns="http://schemas.openxmlformats.org/package/2006/content-types">
  <Default Extension="gif" ContentType="image/gif"/>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64" r:id="rId5"/>
  </p:sldMasterIdLst>
  <p:notesMasterIdLst>
    <p:notesMasterId r:id="rId28"/>
  </p:notesMasterIdLst>
  <p:handoutMasterIdLst>
    <p:handoutMasterId r:id="rId29"/>
  </p:handoutMasterIdLst>
  <p:sldIdLst>
    <p:sldId id="2088198261" r:id="rId6"/>
    <p:sldId id="2088198548" r:id="rId7"/>
    <p:sldId id="2088198549" r:id="rId8"/>
    <p:sldId id="2088198550" r:id="rId9"/>
    <p:sldId id="714" r:id="rId10"/>
    <p:sldId id="2088198533" r:id="rId11"/>
    <p:sldId id="2088198552" r:id="rId12"/>
    <p:sldId id="733" r:id="rId13"/>
    <p:sldId id="2088198536" r:id="rId14"/>
    <p:sldId id="2088198554" r:id="rId15"/>
    <p:sldId id="2088198556" r:id="rId16"/>
    <p:sldId id="2088198557" r:id="rId17"/>
    <p:sldId id="2088198558" r:id="rId18"/>
    <p:sldId id="2088198530" r:id="rId19"/>
    <p:sldId id="466" r:id="rId20"/>
    <p:sldId id="2088198560" r:id="rId21"/>
    <p:sldId id="2088198561" r:id="rId22"/>
    <p:sldId id="2088198562" r:id="rId23"/>
    <p:sldId id="2088198563" r:id="rId24"/>
    <p:sldId id="2088198564" r:id="rId25"/>
    <p:sldId id="2088198522" r:id="rId26"/>
    <p:sldId id="291" r:id="rId27"/>
  </p:sldIdLst>
  <p:sldSz cx="12192000" cy="6858000"/>
  <p:notesSz cx="6669088" cy="97536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1C0F34B-8111-A807-40A3-45AF0D02EE49}" name="MORAIS Ana" initials="AM" userId="S::Ana.MORAIS@trn.euipo.europa.eu::7612eb06-e750-4a1d-b690-b0e5a24dd6af" providerId="AD"/>
  <p188:author id="{5E1B2C55-DD30-35E0-08DB-C25C5F198863}" name="Lorena MARTINEZ " initials="LM" userId="Lorena MARTINEZ " providerId="None"/>
  <p188:author id="{EA51895E-37D1-8FCE-C34F-FE705C52C50B}" name="MORAIAN@prod.oami.eu" initials="M" userId="MORAIAN@prod.oami.eu" providerId="None"/>
  <p188:author id="{697F96B9-B099-D0F3-61B4-E4F5C2CA37F2}" name="LAD" initials="LAD" userId="LAD" providerId="None"/>
  <p188:author id="{E4F8D4C7-FEB0-E28C-D078-DA6ABF648546}" name="SAKALAITE-ORLOVSKIENE Gailé" initials="GS" userId="S::Gaile.SAKALAITE@euipo.europa.eu::a09b24f2-333d-48f3-9aa7-2f0409c0e34d" providerId="AD"/>
  <p188:author id="{262E85F9-D6A9-A438-F34E-32C09B13FBBB}" name="Anton Petrov" initials="APP" userId="Anton Petrov" providerId="None"/>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F99"/>
    <a:srgbClr val="024DA1"/>
    <a:srgbClr val="003399"/>
    <a:srgbClr val="FFFFFF"/>
    <a:srgbClr val="0000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361" autoAdjust="0"/>
    <p:restoredTop sz="82203" autoAdjust="0"/>
  </p:normalViewPr>
  <p:slideViewPr>
    <p:cSldViewPr snapToGrid="0">
      <p:cViewPr varScale="1">
        <p:scale>
          <a:sx n="87" d="100"/>
          <a:sy n="87" d="100"/>
        </p:scale>
        <p:origin x="660" y="90"/>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microsoft.com/office/2016/11/relationships/changesInfo" Target="changesInfos/changesInfo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presProps" Target="presProps.xml"/><Relationship Id="rId35"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IZZO Sergio" userId="5071c3f7-53c3-4f0f-bc8c-29aeed061864" providerId="ADAL" clId="{E45414A6-9C87-4C1A-8144-06F8539CA0D4}"/>
    <pc:docChg chg="undo redo custSel addSld delSld modSld sldOrd delSection modSection">
      <pc:chgData name="RIZZO Sergio" userId="5071c3f7-53c3-4f0f-bc8c-29aeed061864" providerId="ADAL" clId="{E45414A6-9C87-4C1A-8144-06F8539CA0D4}" dt="2026-09-15T16:09:31.417" v="1014" actId="1076"/>
      <pc:docMkLst>
        <pc:docMk/>
      </pc:docMkLst>
      <pc:sldChg chg="add">
        <pc:chgData name="RIZZO Sergio" userId="5071c3f7-53c3-4f0f-bc8c-29aeed061864" providerId="ADAL" clId="{E45414A6-9C87-4C1A-8144-06F8539CA0D4}" dt="2026-09-15T14:23:46.783" v="868"/>
        <pc:sldMkLst>
          <pc:docMk/>
          <pc:sldMk cId="1205187718" sldId="291"/>
        </pc:sldMkLst>
      </pc:sldChg>
      <pc:sldChg chg="addSp delSp modSp mod delAnim modNotesTx">
        <pc:chgData name="RIZZO Sergio" userId="5071c3f7-53c3-4f0f-bc8c-29aeed061864" providerId="ADAL" clId="{E45414A6-9C87-4C1A-8144-06F8539CA0D4}" dt="2026-09-15T13:22:45.325" v="322" actId="20577"/>
        <pc:sldMkLst>
          <pc:docMk/>
          <pc:sldMk cId="291466453" sldId="466"/>
        </pc:sldMkLst>
        <pc:spChg chg="mod">
          <ac:chgData name="RIZZO Sergio" userId="5071c3f7-53c3-4f0f-bc8c-29aeed061864" providerId="ADAL" clId="{E45414A6-9C87-4C1A-8144-06F8539CA0D4}" dt="2026-09-15T13:22:45.325" v="322" actId="20577"/>
          <ac:spMkLst>
            <pc:docMk/>
            <pc:sldMk cId="291466453" sldId="466"/>
            <ac:spMk id="4" creationId="{9C8C6A3F-4474-95AB-69D4-3BF9960CBA1F}"/>
          </ac:spMkLst>
        </pc:spChg>
        <pc:spChg chg="mod">
          <ac:chgData name="RIZZO Sergio" userId="5071c3f7-53c3-4f0f-bc8c-29aeed061864" providerId="ADAL" clId="{E45414A6-9C87-4C1A-8144-06F8539CA0D4}" dt="2026-09-15T13:21:01.762" v="301" actId="1076"/>
          <ac:spMkLst>
            <pc:docMk/>
            <pc:sldMk cId="291466453" sldId="466"/>
            <ac:spMk id="8" creationId="{276C5400-EE2F-A6BA-52EA-AA39FFAE6565}"/>
          </ac:spMkLst>
        </pc:spChg>
        <pc:spChg chg="mod">
          <ac:chgData name="RIZZO Sergio" userId="5071c3f7-53c3-4f0f-bc8c-29aeed061864" providerId="ADAL" clId="{E45414A6-9C87-4C1A-8144-06F8539CA0D4}" dt="2026-09-15T13:12:09.381" v="283" actId="14100"/>
          <ac:spMkLst>
            <pc:docMk/>
            <pc:sldMk cId="291466453" sldId="466"/>
            <ac:spMk id="50" creationId="{33E70B32-3980-4C80-B614-241BC9C11234}"/>
          </ac:spMkLst>
        </pc:spChg>
        <pc:picChg chg="mod">
          <ac:chgData name="RIZZO Sergio" userId="5071c3f7-53c3-4f0f-bc8c-29aeed061864" providerId="ADAL" clId="{E45414A6-9C87-4C1A-8144-06F8539CA0D4}" dt="2026-09-15T13:12:09.381" v="283" actId="14100"/>
          <ac:picMkLst>
            <pc:docMk/>
            <pc:sldMk cId="291466453" sldId="466"/>
            <ac:picMk id="5" creationId="{3C85D09A-1719-AE0A-1BB8-FE6E8ECC191A}"/>
          </ac:picMkLst>
        </pc:picChg>
        <pc:picChg chg="add mod">
          <ac:chgData name="RIZZO Sergio" userId="5071c3f7-53c3-4f0f-bc8c-29aeed061864" providerId="ADAL" clId="{E45414A6-9C87-4C1A-8144-06F8539CA0D4}" dt="2026-09-15T13:19:40.927" v="289" actId="1076"/>
          <ac:picMkLst>
            <pc:docMk/>
            <pc:sldMk cId="291466453" sldId="466"/>
            <ac:picMk id="6" creationId="{07EB8623-93B9-DA3E-6E7D-A86997BF4DF8}"/>
          </ac:picMkLst>
        </pc:picChg>
      </pc:sldChg>
      <pc:sldChg chg="modSp mod">
        <pc:chgData name="RIZZO Sergio" userId="5071c3f7-53c3-4f0f-bc8c-29aeed061864" providerId="ADAL" clId="{E45414A6-9C87-4C1A-8144-06F8539CA0D4}" dt="2026-09-15T15:31:26.807" v="937" actId="1076"/>
        <pc:sldMkLst>
          <pc:docMk/>
          <pc:sldMk cId="1028647015" sldId="714"/>
        </pc:sldMkLst>
        <pc:spChg chg="mod">
          <ac:chgData name="RIZZO Sergio" userId="5071c3f7-53c3-4f0f-bc8c-29aeed061864" providerId="ADAL" clId="{E45414A6-9C87-4C1A-8144-06F8539CA0D4}" dt="2026-09-15T15:31:26.807" v="937" actId="1076"/>
          <ac:spMkLst>
            <pc:docMk/>
            <pc:sldMk cId="1028647015" sldId="714"/>
            <ac:spMk id="3" creationId="{F7FF862E-9169-98E8-E3AE-C0F5666293E7}"/>
          </ac:spMkLst>
        </pc:spChg>
      </pc:sldChg>
      <pc:sldChg chg="modSp mod">
        <pc:chgData name="RIZZO Sergio" userId="5071c3f7-53c3-4f0f-bc8c-29aeed061864" providerId="ADAL" clId="{E45414A6-9C87-4C1A-8144-06F8539CA0D4}" dt="2026-09-15T12:52:36.290" v="233" actId="108"/>
        <pc:sldMkLst>
          <pc:docMk/>
          <pc:sldMk cId="3026641249" sldId="733"/>
        </pc:sldMkLst>
        <pc:spChg chg="mod">
          <ac:chgData name="RIZZO Sergio" userId="5071c3f7-53c3-4f0f-bc8c-29aeed061864" providerId="ADAL" clId="{E45414A6-9C87-4C1A-8144-06F8539CA0D4}" dt="2026-09-15T12:52:36.290" v="233" actId="108"/>
          <ac:spMkLst>
            <pc:docMk/>
            <pc:sldMk cId="3026641249" sldId="733"/>
            <ac:spMk id="3" creationId="{F7FF862E-9169-98E8-E3AE-C0F5666293E7}"/>
          </ac:spMkLst>
        </pc:spChg>
      </pc:sldChg>
      <pc:sldChg chg="modSp mod">
        <pc:chgData name="RIZZO Sergio" userId="5071c3f7-53c3-4f0f-bc8c-29aeed061864" providerId="ADAL" clId="{E45414A6-9C87-4C1A-8144-06F8539CA0D4}" dt="2026-09-15T09:21:26.712" v="30" actId="20577"/>
        <pc:sldMkLst>
          <pc:docMk/>
          <pc:sldMk cId="1742618157" sldId="2088198261"/>
        </pc:sldMkLst>
        <pc:spChg chg="mod">
          <ac:chgData name="RIZZO Sergio" userId="5071c3f7-53c3-4f0f-bc8c-29aeed061864" providerId="ADAL" clId="{E45414A6-9C87-4C1A-8144-06F8539CA0D4}" dt="2026-09-15T09:21:26.712" v="30" actId="20577"/>
          <ac:spMkLst>
            <pc:docMk/>
            <pc:sldMk cId="1742618157" sldId="2088198261"/>
            <ac:spMk id="4" creationId="{128EEA48-3ADD-C864-8162-A0F65D0D1D51}"/>
          </ac:spMkLst>
        </pc:spChg>
        <pc:spChg chg="mod">
          <ac:chgData name="RIZZO Sergio" userId="5071c3f7-53c3-4f0f-bc8c-29aeed061864" providerId="ADAL" clId="{E45414A6-9C87-4C1A-8144-06F8539CA0D4}" dt="2026-09-15T09:20:22.503" v="5" actId="20577"/>
          <ac:spMkLst>
            <pc:docMk/>
            <pc:sldMk cId="1742618157" sldId="2088198261"/>
            <ac:spMk id="5" creationId="{1AA12BBA-36D4-7669-5675-A36D328862B4}"/>
          </ac:spMkLst>
        </pc:spChg>
      </pc:sldChg>
      <pc:sldChg chg="add del">
        <pc:chgData name="RIZZO Sergio" userId="5071c3f7-53c3-4f0f-bc8c-29aeed061864" providerId="ADAL" clId="{E45414A6-9C87-4C1A-8144-06F8539CA0D4}" dt="2026-09-15T14:23:25.073" v="867" actId="47"/>
        <pc:sldMkLst>
          <pc:docMk/>
          <pc:sldMk cId="2342446068" sldId="2088198522"/>
        </pc:sldMkLst>
      </pc:sldChg>
      <pc:sldChg chg="modSp mod">
        <pc:chgData name="RIZZO Sergio" userId="5071c3f7-53c3-4f0f-bc8c-29aeed061864" providerId="ADAL" clId="{E45414A6-9C87-4C1A-8144-06F8539CA0D4}" dt="2026-09-15T13:11:32.025" v="279" actId="20577"/>
        <pc:sldMkLst>
          <pc:docMk/>
          <pc:sldMk cId="1986923240" sldId="2088198530"/>
        </pc:sldMkLst>
        <pc:spChg chg="mod">
          <ac:chgData name="RIZZO Sergio" userId="5071c3f7-53c3-4f0f-bc8c-29aeed061864" providerId="ADAL" clId="{E45414A6-9C87-4C1A-8144-06F8539CA0D4}" dt="2026-09-15T13:11:32.025" v="279" actId="20577"/>
          <ac:spMkLst>
            <pc:docMk/>
            <pc:sldMk cId="1986923240" sldId="2088198530"/>
            <ac:spMk id="4" creationId="{054EA01A-4DB1-0C7F-0880-5964D016AAF9}"/>
          </ac:spMkLst>
        </pc:spChg>
      </pc:sldChg>
      <pc:sldChg chg="addSp delSp modSp mod">
        <pc:chgData name="RIZZO Sergio" userId="5071c3f7-53c3-4f0f-bc8c-29aeed061864" providerId="ADAL" clId="{E45414A6-9C87-4C1A-8144-06F8539CA0D4}" dt="2026-09-15T15:39:45.197" v="943" actId="1076"/>
        <pc:sldMkLst>
          <pc:docMk/>
          <pc:sldMk cId="3189541832" sldId="2088198533"/>
        </pc:sldMkLst>
        <pc:spChg chg="mod">
          <ac:chgData name="RIZZO Sergio" userId="5071c3f7-53c3-4f0f-bc8c-29aeed061864" providerId="ADAL" clId="{E45414A6-9C87-4C1A-8144-06F8539CA0D4}" dt="2026-09-15T15:39:39.058" v="942" actId="14100"/>
          <ac:spMkLst>
            <pc:docMk/>
            <pc:sldMk cId="3189541832" sldId="2088198533"/>
            <ac:spMk id="4" creationId="{84BB3F7C-932C-CD7C-DAB5-0B8437E93544}"/>
          </ac:spMkLst>
        </pc:spChg>
        <pc:picChg chg="add mod">
          <ac:chgData name="RIZZO Sergio" userId="5071c3f7-53c3-4f0f-bc8c-29aeed061864" providerId="ADAL" clId="{E45414A6-9C87-4C1A-8144-06F8539CA0D4}" dt="2026-09-15T15:39:45.197" v="943" actId="1076"/>
          <ac:picMkLst>
            <pc:docMk/>
            <pc:sldMk cId="3189541832" sldId="2088198533"/>
            <ac:picMk id="3" creationId="{EEB44717-8657-B7F1-B32A-6948054C9252}"/>
          </ac:picMkLst>
        </pc:picChg>
      </pc:sldChg>
      <pc:sldChg chg="addSp delSp modSp mod">
        <pc:chgData name="RIZZO Sergio" userId="5071c3f7-53c3-4f0f-bc8c-29aeed061864" providerId="ADAL" clId="{E45414A6-9C87-4C1A-8144-06F8539CA0D4}" dt="2026-09-15T15:54:32.392" v="982" actId="1037"/>
        <pc:sldMkLst>
          <pc:docMk/>
          <pc:sldMk cId="2806620126" sldId="2088198536"/>
        </pc:sldMkLst>
        <pc:spChg chg="mod">
          <ac:chgData name="RIZZO Sergio" userId="5071c3f7-53c3-4f0f-bc8c-29aeed061864" providerId="ADAL" clId="{E45414A6-9C87-4C1A-8144-06F8539CA0D4}" dt="2026-09-15T15:48:36.647" v="957" actId="14100"/>
          <ac:spMkLst>
            <pc:docMk/>
            <pc:sldMk cId="2806620126" sldId="2088198536"/>
            <ac:spMk id="4" creationId="{9502E25A-3823-AC1D-F3ED-BB34ADCA5391}"/>
          </ac:spMkLst>
        </pc:spChg>
        <pc:picChg chg="add mod modCrop">
          <ac:chgData name="RIZZO Sergio" userId="5071c3f7-53c3-4f0f-bc8c-29aeed061864" providerId="ADAL" clId="{E45414A6-9C87-4C1A-8144-06F8539CA0D4}" dt="2026-09-15T15:53:23.997" v="974" actId="1076"/>
          <ac:picMkLst>
            <pc:docMk/>
            <pc:sldMk cId="2806620126" sldId="2088198536"/>
            <ac:picMk id="6" creationId="{42FAB147-23C8-F5EA-0F12-3CD494A86A31}"/>
          </ac:picMkLst>
        </pc:picChg>
        <pc:picChg chg="add mod">
          <ac:chgData name="RIZZO Sergio" userId="5071c3f7-53c3-4f0f-bc8c-29aeed061864" providerId="ADAL" clId="{E45414A6-9C87-4C1A-8144-06F8539CA0D4}" dt="2026-09-15T15:54:32.392" v="982" actId="1037"/>
          <ac:picMkLst>
            <pc:docMk/>
            <pc:sldMk cId="2806620126" sldId="2088198536"/>
            <ac:picMk id="8" creationId="{EF3EB672-5B50-AC06-A6B8-5821D3B84880}"/>
          </ac:picMkLst>
        </pc:picChg>
      </pc:sldChg>
      <pc:sldChg chg="modSp add mod">
        <pc:chgData name="RIZZO Sergio" userId="5071c3f7-53c3-4f0f-bc8c-29aeed061864" providerId="ADAL" clId="{E45414A6-9C87-4C1A-8144-06F8539CA0D4}" dt="2026-09-15T15:31:16.235" v="935" actId="1076"/>
        <pc:sldMkLst>
          <pc:docMk/>
          <pc:sldMk cId="857163775" sldId="2088198548"/>
        </pc:sldMkLst>
        <pc:spChg chg="mod">
          <ac:chgData name="RIZZO Sergio" userId="5071c3f7-53c3-4f0f-bc8c-29aeed061864" providerId="ADAL" clId="{E45414A6-9C87-4C1A-8144-06F8539CA0D4}" dt="2026-09-15T15:31:16.235" v="935" actId="1076"/>
          <ac:spMkLst>
            <pc:docMk/>
            <pc:sldMk cId="857163775" sldId="2088198548"/>
            <ac:spMk id="3" creationId="{CD06BDB3-0E88-B9DA-DC7A-3A9ECF27A73D}"/>
          </ac:spMkLst>
        </pc:spChg>
      </pc:sldChg>
      <pc:sldChg chg="addSp delSp modSp add mod">
        <pc:chgData name="RIZZO Sergio" userId="5071c3f7-53c3-4f0f-bc8c-29aeed061864" providerId="ADAL" clId="{E45414A6-9C87-4C1A-8144-06F8539CA0D4}" dt="2026-09-15T15:30:22.391" v="929" actId="1076"/>
        <pc:sldMkLst>
          <pc:docMk/>
          <pc:sldMk cId="2871051755" sldId="2088198549"/>
        </pc:sldMkLst>
        <pc:spChg chg="mod">
          <ac:chgData name="RIZZO Sergio" userId="5071c3f7-53c3-4f0f-bc8c-29aeed061864" providerId="ADAL" clId="{E45414A6-9C87-4C1A-8144-06F8539CA0D4}" dt="2026-09-15T15:30:12.539" v="926" actId="14100"/>
          <ac:spMkLst>
            <pc:docMk/>
            <pc:sldMk cId="2871051755" sldId="2088198549"/>
            <ac:spMk id="4" creationId="{B03E9187-32A6-1282-E989-4095DDAAA448}"/>
          </ac:spMkLst>
        </pc:spChg>
        <pc:picChg chg="add mod modCrop">
          <ac:chgData name="RIZZO Sergio" userId="5071c3f7-53c3-4f0f-bc8c-29aeed061864" providerId="ADAL" clId="{E45414A6-9C87-4C1A-8144-06F8539CA0D4}" dt="2026-09-15T15:30:22.391" v="929" actId="1076"/>
          <ac:picMkLst>
            <pc:docMk/>
            <pc:sldMk cId="2871051755" sldId="2088198549"/>
            <ac:picMk id="66" creationId="{B086F33C-795B-B423-921E-9AF129D1ADE4}"/>
          </ac:picMkLst>
        </pc:picChg>
      </pc:sldChg>
      <pc:sldChg chg="addSp delSp modSp add mod">
        <pc:chgData name="RIZZO Sergio" userId="5071c3f7-53c3-4f0f-bc8c-29aeed061864" providerId="ADAL" clId="{E45414A6-9C87-4C1A-8144-06F8539CA0D4}" dt="2026-09-15T15:30:44.426" v="934" actId="1076"/>
        <pc:sldMkLst>
          <pc:docMk/>
          <pc:sldMk cId="181220566" sldId="2088198550"/>
        </pc:sldMkLst>
        <pc:spChg chg="add">
          <ac:chgData name="RIZZO Sergio" userId="5071c3f7-53c3-4f0f-bc8c-29aeed061864" providerId="ADAL" clId="{E45414A6-9C87-4C1A-8144-06F8539CA0D4}" dt="2026-09-15T15:30:32.706" v="931" actId="22"/>
          <ac:spMkLst>
            <pc:docMk/>
            <pc:sldMk cId="181220566" sldId="2088198550"/>
            <ac:spMk id="8" creationId="{911F6D7D-F16C-D642-625C-3FA07E6DE826}"/>
          </ac:spMkLst>
        </pc:spChg>
        <pc:picChg chg="add mod modCrop">
          <ac:chgData name="RIZZO Sergio" userId="5071c3f7-53c3-4f0f-bc8c-29aeed061864" providerId="ADAL" clId="{E45414A6-9C87-4C1A-8144-06F8539CA0D4}" dt="2026-09-15T15:30:44.426" v="934" actId="1076"/>
          <ac:picMkLst>
            <pc:docMk/>
            <pc:sldMk cId="181220566" sldId="2088198550"/>
            <ac:picMk id="6" creationId="{A4C94ECC-9646-2C3F-F3A9-274783F70A10}"/>
          </ac:picMkLst>
        </pc:picChg>
      </pc:sldChg>
      <pc:sldChg chg="addSp delSp modSp add mod">
        <pc:chgData name="RIZZO Sergio" userId="5071c3f7-53c3-4f0f-bc8c-29aeed061864" providerId="ADAL" clId="{E45414A6-9C87-4C1A-8144-06F8539CA0D4}" dt="2026-09-15T15:44:32.421" v="954" actId="1076"/>
        <pc:sldMkLst>
          <pc:docMk/>
          <pc:sldMk cId="298467900" sldId="2088198552"/>
        </pc:sldMkLst>
        <pc:spChg chg="add">
          <ac:chgData name="RIZZO Sergio" userId="5071c3f7-53c3-4f0f-bc8c-29aeed061864" providerId="ADAL" clId="{E45414A6-9C87-4C1A-8144-06F8539CA0D4}" dt="2026-09-15T15:40:00.252" v="945" actId="22"/>
          <ac:spMkLst>
            <pc:docMk/>
            <pc:sldMk cId="298467900" sldId="2088198552"/>
            <ac:spMk id="3" creationId="{663BFDE5-E2DC-C0AE-68D9-E7295A701F68}"/>
          </ac:spMkLst>
        </pc:spChg>
        <pc:picChg chg="add mod modCrop">
          <ac:chgData name="RIZZO Sergio" userId="5071c3f7-53c3-4f0f-bc8c-29aeed061864" providerId="ADAL" clId="{E45414A6-9C87-4C1A-8144-06F8539CA0D4}" dt="2026-09-15T15:44:32.421" v="954" actId="1076"/>
          <ac:picMkLst>
            <pc:docMk/>
            <pc:sldMk cId="298467900" sldId="2088198552"/>
            <ac:picMk id="6" creationId="{EA1D3AE0-031A-AD67-5113-E8BEC756C294}"/>
          </ac:picMkLst>
        </pc:picChg>
      </pc:sldChg>
      <pc:sldChg chg="addSp delSp modSp add mod">
        <pc:chgData name="RIZZO Sergio" userId="5071c3f7-53c3-4f0f-bc8c-29aeed061864" providerId="ADAL" clId="{E45414A6-9C87-4C1A-8144-06F8539CA0D4}" dt="2026-09-15T15:57:19.994" v="985" actId="1076"/>
        <pc:sldMkLst>
          <pc:docMk/>
          <pc:sldMk cId="3231633231" sldId="2088198554"/>
        </pc:sldMkLst>
        <pc:spChg chg="add">
          <ac:chgData name="RIZZO Sergio" userId="5071c3f7-53c3-4f0f-bc8c-29aeed061864" providerId="ADAL" clId="{E45414A6-9C87-4C1A-8144-06F8539CA0D4}" dt="2026-09-15T15:48:50.128" v="959" actId="22"/>
          <ac:spMkLst>
            <pc:docMk/>
            <pc:sldMk cId="3231633231" sldId="2088198554"/>
            <ac:spMk id="3" creationId="{117028C3-FC9F-26D4-95F5-3FBC8C03942A}"/>
          </ac:spMkLst>
        </pc:spChg>
        <pc:picChg chg="add mod">
          <ac:chgData name="RIZZO Sergio" userId="5071c3f7-53c3-4f0f-bc8c-29aeed061864" providerId="ADAL" clId="{E45414A6-9C87-4C1A-8144-06F8539CA0D4}" dt="2026-09-15T15:57:19.994" v="985" actId="1076"/>
          <ac:picMkLst>
            <pc:docMk/>
            <pc:sldMk cId="3231633231" sldId="2088198554"/>
            <ac:picMk id="6" creationId="{2205FDCE-9284-B8C1-4713-16243E5B7028}"/>
          </ac:picMkLst>
        </pc:picChg>
      </pc:sldChg>
      <pc:sldChg chg="modSp add mod">
        <pc:chgData name="RIZZO Sergio" userId="5071c3f7-53c3-4f0f-bc8c-29aeed061864" providerId="ADAL" clId="{E45414A6-9C87-4C1A-8144-06F8539CA0D4}" dt="2026-09-15T12:52:43.134" v="234" actId="108"/>
        <pc:sldMkLst>
          <pc:docMk/>
          <pc:sldMk cId="4005048731" sldId="2088198556"/>
        </pc:sldMkLst>
        <pc:spChg chg="mod">
          <ac:chgData name="RIZZO Sergio" userId="5071c3f7-53c3-4f0f-bc8c-29aeed061864" providerId="ADAL" clId="{E45414A6-9C87-4C1A-8144-06F8539CA0D4}" dt="2026-09-15T12:52:43.134" v="234" actId="108"/>
          <ac:spMkLst>
            <pc:docMk/>
            <pc:sldMk cId="4005048731" sldId="2088198556"/>
            <ac:spMk id="3" creationId="{B34D344C-652D-97D4-B790-9546A3C81DE3}"/>
          </ac:spMkLst>
        </pc:spChg>
      </pc:sldChg>
      <pc:sldChg chg="addSp modSp add mod">
        <pc:chgData name="RIZZO Sergio" userId="5071c3f7-53c3-4f0f-bc8c-29aeed061864" providerId="ADAL" clId="{E45414A6-9C87-4C1A-8144-06F8539CA0D4}" dt="2026-09-15T16:03:32.105" v="998" actId="1035"/>
        <pc:sldMkLst>
          <pc:docMk/>
          <pc:sldMk cId="482486509" sldId="2088198557"/>
        </pc:sldMkLst>
        <pc:spChg chg="mod">
          <ac:chgData name="RIZZO Sergio" userId="5071c3f7-53c3-4f0f-bc8c-29aeed061864" providerId="ADAL" clId="{E45414A6-9C87-4C1A-8144-06F8539CA0D4}" dt="2026-09-15T16:03:26.888" v="990" actId="14100"/>
          <ac:spMkLst>
            <pc:docMk/>
            <pc:sldMk cId="482486509" sldId="2088198557"/>
            <ac:spMk id="4" creationId="{94BB1AB5-75E2-4D86-8BD9-9FA88CC4D697}"/>
          </ac:spMkLst>
        </pc:spChg>
        <pc:picChg chg="add mod">
          <ac:chgData name="RIZZO Sergio" userId="5071c3f7-53c3-4f0f-bc8c-29aeed061864" providerId="ADAL" clId="{E45414A6-9C87-4C1A-8144-06F8539CA0D4}" dt="2026-09-15T16:03:32.105" v="998" actId="1035"/>
          <ac:picMkLst>
            <pc:docMk/>
            <pc:sldMk cId="482486509" sldId="2088198557"/>
            <ac:picMk id="3" creationId="{CB87836F-6D85-DBA9-B58B-891187D15A4A}"/>
          </ac:picMkLst>
        </pc:picChg>
      </pc:sldChg>
      <pc:sldChg chg="addSp delSp modSp add mod">
        <pc:chgData name="RIZZO Sergio" userId="5071c3f7-53c3-4f0f-bc8c-29aeed061864" providerId="ADAL" clId="{E45414A6-9C87-4C1A-8144-06F8539CA0D4}" dt="2026-09-15T16:09:31.417" v="1014" actId="1076"/>
        <pc:sldMkLst>
          <pc:docMk/>
          <pc:sldMk cId="49826187" sldId="2088198558"/>
        </pc:sldMkLst>
        <pc:spChg chg="add">
          <ac:chgData name="RIZZO Sergio" userId="5071c3f7-53c3-4f0f-bc8c-29aeed061864" providerId="ADAL" clId="{E45414A6-9C87-4C1A-8144-06F8539CA0D4}" dt="2026-09-15T16:07:12.791" v="1004" actId="22"/>
          <ac:spMkLst>
            <pc:docMk/>
            <pc:sldMk cId="49826187" sldId="2088198558"/>
            <ac:spMk id="6" creationId="{FAF75384-DEC3-FE40-E2C3-4D32164E00B8}"/>
          </ac:spMkLst>
        </pc:spChg>
        <pc:picChg chg="add mod">
          <ac:chgData name="RIZZO Sergio" userId="5071c3f7-53c3-4f0f-bc8c-29aeed061864" providerId="ADAL" clId="{E45414A6-9C87-4C1A-8144-06F8539CA0D4}" dt="2026-09-15T16:09:31.417" v="1014" actId="1076"/>
          <ac:picMkLst>
            <pc:docMk/>
            <pc:sldMk cId="49826187" sldId="2088198558"/>
            <ac:picMk id="8" creationId="{8BB2E88E-61DB-501D-121C-0BCDD908D55C}"/>
          </ac:picMkLst>
        </pc:picChg>
      </pc:sldChg>
      <pc:sldChg chg="addSp delSp modSp add mod delAnim modAnim modNotesTx">
        <pc:chgData name="RIZZO Sergio" userId="5071c3f7-53c3-4f0f-bc8c-29aeed061864" providerId="ADAL" clId="{E45414A6-9C87-4C1A-8144-06F8539CA0D4}" dt="2026-09-15T13:36:16.882" v="464" actId="20577"/>
        <pc:sldMkLst>
          <pc:docMk/>
          <pc:sldMk cId="2898023433" sldId="2088198560"/>
        </pc:sldMkLst>
        <pc:spChg chg="mod">
          <ac:chgData name="RIZZO Sergio" userId="5071c3f7-53c3-4f0f-bc8c-29aeed061864" providerId="ADAL" clId="{E45414A6-9C87-4C1A-8144-06F8539CA0D4}" dt="2026-09-15T13:21:56.128" v="303"/>
          <ac:spMkLst>
            <pc:docMk/>
            <pc:sldMk cId="2898023433" sldId="2088198560"/>
            <ac:spMk id="4" creationId="{CA9D5E18-8256-99F3-4B20-31976656A418}"/>
          </ac:spMkLst>
        </pc:spChg>
        <pc:spChg chg="mod">
          <ac:chgData name="RIZZO Sergio" userId="5071c3f7-53c3-4f0f-bc8c-29aeed061864" providerId="ADAL" clId="{E45414A6-9C87-4C1A-8144-06F8539CA0D4}" dt="2026-09-15T13:33:21.470" v="438" actId="20577"/>
          <ac:spMkLst>
            <pc:docMk/>
            <pc:sldMk cId="2898023433" sldId="2088198560"/>
            <ac:spMk id="8" creationId="{F2897EAA-512C-FC68-6EF8-45DF0B92E4C5}"/>
          </ac:spMkLst>
        </pc:spChg>
        <pc:spChg chg="add mod">
          <ac:chgData name="RIZZO Sergio" userId="5071c3f7-53c3-4f0f-bc8c-29aeed061864" providerId="ADAL" clId="{E45414A6-9C87-4C1A-8144-06F8539CA0D4}" dt="2026-09-15T13:36:02.267" v="463" actId="113"/>
          <ac:spMkLst>
            <pc:docMk/>
            <pc:sldMk cId="2898023433" sldId="2088198560"/>
            <ac:spMk id="14" creationId="{BC33E6A6-6D38-12C0-D054-3BA82F781717}"/>
          </ac:spMkLst>
        </pc:spChg>
        <pc:picChg chg="add mod">
          <ac:chgData name="RIZZO Sergio" userId="5071c3f7-53c3-4f0f-bc8c-29aeed061864" providerId="ADAL" clId="{E45414A6-9C87-4C1A-8144-06F8539CA0D4}" dt="2026-09-15T13:33:26.155" v="439" actId="1076"/>
          <ac:picMkLst>
            <pc:docMk/>
            <pc:sldMk cId="2898023433" sldId="2088198560"/>
            <ac:picMk id="10" creationId="{1A811DFB-C978-88CC-6593-FAAF7F9B2BFE}"/>
          </ac:picMkLst>
        </pc:picChg>
        <pc:picChg chg="add mod">
          <ac:chgData name="RIZZO Sergio" userId="5071c3f7-53c3-4f0f-bc8c-29aeed061864" providerId="ADAL" clId="{E45414A6-9C87-4C1A-8144-06F8539CA0D4}" dt="2026-09-15T13:33:42.003" v="446" actId="1076"/>
          <ac:picMkLst>
            <pc:docMk/>
            <pc:sldMk cId="2898023433" sldId="2088198560"/>
            <ac:picMk id="11" creationId="{CF2712D2-4625-1B99-2B58-4E698970A596}"/>
          </ac:picMkLst>
        </pc:picChg>
        <pc:picChg chg="add mod">
          <ac:chgData name="RIZZO Sergio" userId="5071c3f7-53c3-4f0f-bc8c-29aeed061864" providerId="ADAL" clId="{E45414A6-9C87-4C1A-8144-06F8539CA0D4}" dt="2026-09-15T13:33:37.979" v="444" actId="14100"/>
          <ac:picMkLst>
            <pc:docMk/>
            <pc:sldMk cId="2898023433" sldId="2088198560"/>
            <ac:picMk id="12" creationId="{49CF8238-ED3C-FED0-0359-C485FDA8EE70}"/>
          </ac:picMkLst>
        </pc:picChg>
      </pc:sldChg>
      <pc:sldChg chg="addSp delSp modSp add mod delAnim modAnim modNotesTx">
        <pc:chgData name="RIZZO Sergio" userId="5071c3f7-53c3-4f0f-bc8c-29aeed061864" providerId="ADAL" clId="{E45414A6-9C87-4C1A-8144-06F8539CA0D4}" dt="2026-09-15T13:48:19.633" v="561" actId="1076"/>
        <pc:sldMkLst>
          <pc:docMk/>
          <pc:sldMk cId="4189795566" sldId="2088198561"/>
        </pc:sldMkLst>
        <pc:spChg chg="mod">
          <ac:chgData name="RIZZO Sergio" userId="5071c3f7-53c3-4f0f-bc8c-29aeed061864" providerId="ADAL" clId="{E45414A6-9C87-4C1A-8144-06F8539CA0D4}" dt="2026-09-15T13:37:12.207" v="476" actId="20577"/>
          <ac:spMkLst>
            <pc:docMk/>
            <pc:sldMk cId="4189795566" sldId="2088198561"/>
            <ac:spMk id="4" creationId="{BA743EDF-BB08-E237-7FBA-7B80C1B92C33}"/>
          </ac:spMkLst>
        </pc:spChg>
        <pc:spChg chg="mod">
          <ac:chgData name="RIZZO Sergio" userId="5071c3f7-53c3-4f0f-bc8c-29aeed061864" providerId="ADAL" clId="{E45414A6-9C87-4C1A-8144-06F8539CA0D4}" dt="2026-09-15T13:40:01.647" v="530" actId="6549"/>
          <ac:spMkLst>
            <pc:docMk/>
            <pc:sldMk cId="4189795566" sldId="2088198561"/>
            <ac:spMk id="8" creationId="{2BA3A8BA-A3DC-8EE7-043D-0D6C10EE7426}"/>
          </ac:spMkLst>
        </pc:spChg>
        <pc:picChg chg="add mod modCrop">
          <ac:chgData name="RIZZO Sergio" userId="5071c3f7-53c3-4f0f-bc8c-29aeed061864" providerId="ADAL" clId="{E45414A6-9C87-4C1A-8144-06F8539CA0D4}" dt="2026-09-15T13:46:36.408" v="552" actId="1076"/>
          <ac:picMkLst>
            <pc:docMk/>
            <pc:sldMk cId="4189795566" sldId="2088198561"/>
            <ac:picMk id="16" creationId="{DAABBAD0-63AB-65AF-FD3A-8378477B9875}"/>
          </ac:picMkLst>
        </pc:picChg>
        <pc:picChg chg="add mod">
          <ac:chgData name="RIZZO Sergio" userId="5071c3f7-53c3-4f0f-bc8c-29aeed061864" providerId="ADAL" clId="{E45414A6-9C87-4C1A-8144-06F8539CA0D4}" dt="2026-09-15T13:46:38.197" v="553" actId="1076"/>
          <ac:picMkLst>
            <pc:docMk/>
            <pc:sldMk cId="4189795566" sldId="2088198561"/>
            <ac:picMk id="17" creationId="{2E85D295-62D4-11CF-E898-658443C3CE48}"/>
          </ac:picMkLst>
        </pc:picChg>
        <pc:picChg chg="add mod">
          <ac:chgData name="RIZZO Sergio" userId="5071c3f7-53c3-4f0f-bc8c-29aeed061864" providerId="ADAL" clId="{E45414A6-9C87-4C1A-8144-06F8539CA0D4}" dt="2026-09-15T13:48:19.633" v="561" actId="1076"/>
          <ac:picMkLst>
            <pc:docMk/>
            <pc:sldMk cId="4189795566" sldId="2088198561"/>
            <ac:picMk id="20" creationId="{1DACCF5F-5951-38FE-E51B-3C6AFD8FB282}"/>
          </ac:picMkLst>
        </pc:picChg>
      </pc:sldChg>
      <pc:sldChg chg="addSp delSp modSp add mod delAnim modNotesTx">
        <pc:chgData name="RIZZO Sergio" userId="5071c3f7-53c3-4f0f-bc8c-29aeed061864" providerId="ADAL" clId="{E45414A6-9C87-4C1A-8144-06F8539CA0D4}" dt="2026-09-15T13:59:15.378" v="647" actId="1076"/>
        <pc:sldMkLst>
          <pc:docMk/>
          <pc:sldMk cId="3960475681" sldId="2088198562"/>
        </pc:sldMkLst>
        <pc:spChg chg="mod">
          <ac:chgData name="RIZZO Sergio" userId="5071c3f7-53c3-4f0f-bc8c-29aeed061864" providerId="ADAL" clId="{E45414A6-9C87-4C1A-8144-06F8539CA0D4}" dt="2026-09-15T13:49:25.491" v="581" actId="20577"/>
          <ac:spMkLst>
            <pc:docMk/>
            <pc:sldMk cId="3960475681" sldId="2088198562"/>
            <ac:spMk id="4" creationId="{DA285416-B036-8F7B-295C-DEF88434F9F0}"/>
          </ac:spMkLst>
        </pc:spChg>
        <pc:spChg chg="mod">
          <ac:chgData name="RIZZO Sergio" userId="5071c3f7-53c3-4f0f-bc8c-29aeed061864" providerId="ADAL" clId="{E45414A6-9C87-4C1A-8144-06F8539CA0D4}" dt="2026-09-15T13:49:43.378" v="582" actId="6549"/>
          <ac:spMkLst>
            <pc:docMk/>
            <pc:sldMk cId="3960475681" sldId="2088198562"/>
            <ac:spMk id="8" creationId="{8493F9B7-926A-722D-AAA0-B38902507F7E}"/>
          </ac:spMkLst>
        </pc:spChg>
        <pc:picChg chg="add mod">
          <ac:chgData name="RIZZO Sergio" userId="5071c3f7-53c3-4f0f-bc8c-29aeed061864" providerId="ADAL" clId="{E45414A6-9C87-4C1A-8144-06F8539CA0D4}" dt="2026-09-15T13:59:15.378" v="647" actId="1076"/>
          <ac:picMkLst>
            <pc:docMk/>
            <pc:sldMk cId="3960475681" sldId="2088198562"/>
            <ac:picMk id="6" creationId="{B889C5BF-389A-74F2-828D-760AF1BB6DD6}"/>
          </ac:picMkLst>
        </pc:picChg>
      </pc:sldChg>
      <pc:sldChg chg="addSp delSp modSp add mod delAnim modAnim modNotesTx">
        <pc:chgData name="RIZZO Sergio" userId="5071c3f7-53c3-4f0f-bc8c-29aeed061864" providerId="ADAL" clId="{E45414A6-9C87-4C1A-8144-06F8539CA0D4}" dt="2026-09-15T14:18:07.876" v="827" actId="1076"/>
        <pc:sldMkLst>
          <pc:docMk/>
          <pc:sldMk cId="3974190188" sldId="2088198563"/>
        </pc:sldMkLst>
        <pc:spChg chg="mod">
          <ac:chgData name="RIZZO Sergio" userId="5071c3f7-53c3-4f0f-bc8c-29aeed061864" providerId="ADAL" clId="{E45414A6-9C87-4C1A-8144-06F8539CA0D4}" dt="2026-09-15T14:00:36.159" v="653" actId="20577"/>
          <ac:spMkLst>
            <pc:docMk/>
            <pc:sldMk cId="3974190188" sldId="2088198563"/>
            <ac:spMk id="4" creationId="{D702C05F-1B0C-A5A9-8B5B-16472F0E71B9}"/>
          </ac:spMkLst>
        </pc:spChg>
        <pc:picChg chg="add del mod modCrop">
          <ac:chgData name="RIZZO Sergio" userId="5071c3f7-53c3-4f0f-bc8c-29aeed061864" providerId="ADAL" clId="{E45414A6-9C87-4C1A-8144-06F8539CA0D4}" dt="2026-09-15T14:18:07.876" v="827" actId="1076"/>
          <ac:picMkLst>
            <pc:docMk/>
            <pc:sldMk cId="3974190188" sldId="2088198563"/>
            <ac:picMk id="14" creationId="{D88CCCCE-247D-09A7-D983-9D76E6F162A6}"/>
          </ac:picMkLst>
        </pc:picChg>
      </pc:sldChg>
      <pc:sldChg chg="addSp delSp modSp add mod modNotesTx">
        <pc:chgData name="RIZZO Sergio" userId="5071c3f7-53c3-4f0f-bc8c-29aeed061864" providerId="ADAL" clId="{E45414A6-9C87-4C1A-8144-06F8539CA0D4}" dt="2026-09-15T14:25:03.640" v="874" actId="20577"/>
        <pc:sldMkLst>
          <pc:docMk/>
          <pc:sldMk cId="3443690805" sldId="2088198564"/>
        </pc:sldMkLst>
        <pc:spChg chg="mod">
          <ac:chgData name="RIZZO Sergio" userId="5071c3f7-53c3-4f0f-bc8c-29aeed061864" providerId="ADAL" clId="{E45414A6-9C87-4C1A-8144-06F8539CA0D4}" dt="2026-09-15T14:22:25.783" v="836" actId="20577"/>
          <ac:spMkLst>
            <pc:docMk/>
            <pc:sldMk cId="3443690805" sldId="2088198564"/>
            <ac:spMk id="4" creationId="{903024D4-CE66-2DC3-EFFC-A8679D75EB6E}"/>
          </ac:spMkLst>
        </pc:spChg>
        <pc:picChg chg="add mod">
          <ac:chgData name="RIZZO Sergio" userId="5071c3f7-53c3-4f0f-bc8c-29aeed061864" providerId="ADAL" clId="{E45414A6-9C87-4C1A-8144-06F8539CA0D4}" dt="2026-09-15T14:22:57.936" v="842" actId="14100"/>
          <ac:picMkLst>
            <pc:docMk/>
            <pc:sldMk cId="3443690805" sldId="2088198564"/>
            <ac:picMk id="5" creationId="{1E3CEB6C-1D12-160C-3AF5-15BD49F163C0}"/>
          </ac:picMkLst>
        </pc:picChg>
      </pc:sldChg>
      <pc:sldMasterChg chg="delSldLayout">
        <pc:chgData name="RIZZO Sergio" userId="5071c3f7-53c3-4f0f-bc8c-29aeed061864" providerId="ADAL" clId="{E45414A6-9C87-4C1A-8144-06F8539CA0D4}" dt="2026-09-15T14:23:19.926" v="858" actId="47"/>
        <pc:sldMasterMkLst>
          <pc:docMk/>
          <pc:sldMasterMk cId="2275170239" sldId="2147483660"/>
        </pc:sldMasterMkLst>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7A54CF3-D703-8C5B-DC7A-5265A4C4E6EE}"/>
              </a:ext>
            </a:extLst>
          </p:cNvPr>
          <p:cNvSpPr>
            <a:spLocks noGrp="1"/>
          </p:cNvSpPr>
          <p:nvPr>
            <p:ph type="hdr" sz="quarter"/>
          </p:nvPr>
        </p:nvSpPr>
        <p:spPr>
          <a:xfrm>
            <a:off x="0" y="0"/>
            <a:ext cx="2889250" cy="488950"/>
          </a:xfrm>
          <a:prstGeom prst="rect">
            <a:avLst/>
          </a:prstGeom>
        </p:spPr>
        <p:txBody>
          <a:bodyPr vert="horz" lIns="91440" tIns="45720" rIns="91440" bIns="45720" rtlCol="0"/>
          <a:lstStyle>
            <a:lvl1pPr algn="l">
              <a:defRPr sz="1200"/>
            </a:lvl1pPr>
          </a:lstStyle>
          <a:p>
            <a:endParaRPr lang="en-IE"/>
          </a:p>
        </p:txBody>
      </p:sp>
      <p:sp>
        <p:nvSpPr>
          <p:cNvPr id="3" name="Date Placeholder 2">
            <a:extLst>
              <a:ext uri="{FF2B5EF4-FFF2-40B4-BE49-F238E27FC236}">
                <a16:creationId xmlns:a16="http://schemas.microsoft.com/office/drawing/2014/main" id="{18003F32-4779-9770-E9AB-F442E07A2BE1}"/>
              </a:ext>
            </a:extLst>
          </p:cNvPr>
          <p:cNvSpPr>
            <a:spLocks noGrp="1"/>
          </p:cNvSpPr>
          <p:nvPr>
            <p:ph type="dt" sz="quarter" idx="1"/>
          </p:nvPr>
        </p:nvSpPr>
        <p:spPr>
          <a:xfrm>
            <a:off x="3778250" y="0"/>
            <a:ext cx="2889250" cy="488950"/>
          </a:xfrm>
          <a:prstGeom prst="rect">
            <a:avLst/>
          </a:prstGeom>
        </p:spPr>
        <p:txBody>
          <a:bodyPr vert="horz" lIns="91440" tIns="45720" rIns="91440" bIns="45720" rtlCol="0"/>
          <a:lstStyle>
            <a:lvl1pPr algn="r">
              <a:defRPr sz="1200"/>
            </a:lvl1pPr>
          </a:lstStyle>
          <a:p>
            <a:fld id="{1567FD41-5634-49DA-807B-ED3C1A2AD710}" type="datetimeFigureOut">
              <a:rPr lang="en-IE" smtClean="0"/>
              <a:t>02/10/2026</a:t>
            </a:fld>
            <a:endParaRPr lang="en-IE"/>
          </a:p>
        </p:txBody>
      </p:sp>
      <p:sp>
        <p:nvSpPr>
          <p:cNvPr id="4" name="Footer Placeholder 3">
            <a:extLst>
              <a:ext uri="{FF2B5EF4-FFF2-40B4-BE49-F238E27FC236}">
                <a16:creationId xmlns:a16="http://schemas.microsoft.com/office/drawing/2014/main" id="{8481F6ED-4332-8450-07A8-10A354B12452}"/>
              </a:ext>
            </a:extLst>
          </p:cNvPr>
          <p:cNvSpPr>
            <a:spLocks noGrp="1"/>
          </p:cNvSpPr>
          <p:nvPr>
            <p:ph type="ftr" sz="quarter" idx="2"/>
          </p:nvPr>
        </p:nvSpPr>
        <p:spPr>
          <a:xfrm>
            <a:off x="0" y="9264650"/>
            <a:ext cx="2889250" cy="488950"/>
          </a:xfrm>
          <a:prstGeom prst="rect">
            <a:avLst/>
          </a:prstGeom>
        </p:spPr>
        <p:txBody>
          <a:bodyPr vert="horz" lIns="91440" tIns="45720" rIns="91440" bIns="45720" rtlCol="0" anchor="b"/>
          <a:lstStyle>
            <a:lvl1pPr algn="l">
              <a:defRPr sz="1200"/>
            </a:lvl1pPr>
          </a:lstStyle>
          <a:p>
            <a:endParaRPr lang="en-IE"/>
          </a:p>
        </p:txBody>
      </p:sp>
      <p:sp>
        <p:nvSpPr>
          <p:cNvPr id="5" name="Slide Number Placeholder 4">
            <a:extLst>
              <a:ext uri="{FF2B5EF4-FFF2-40B4-BE49-F238E27FC236}">
                <a16:creationId xmlns:a16="http://schemas.microsoft.com/office/drawing/2014/main" id="{45767F44-B1DC-9394-F7A1-497B312A4720}"/>
              </a:ext>
            </a:extLst>
          </p:cNvPr>
          <p:cNvSpPr>
            <a:spLocks noGrp="1"/>
          </p:cNvSpPr>
          <p:nvPr>
            <p:ph type="sldNum" sz="quarter" idx="3"/>
          </p:nvPr>
        </p:nvSpPr>
        <p:spPr>
          <a:xfrm>
            <a:off x="3778250" y="9264650"/>
            <a:ext cx="2889250" cy="488950"/>
          </a:xfrm>
          <a:prstGeom prst="rect">
            <a:avLst/>
          </a:prstGeom>
        </p:spPr>
        <p:txBody>
          <a:bodyPr vert="horz" lIns="91440" tIns="45720" rIns="91440" bIns="45720" rtlCol="0" anchor="b"/>
          <a:lstStyle>
            <a:lvl1pPr algn="r">
              <a:defRPr sz="1200"/>
            </a:lvl1pPr>
          </a:lstStyle>
          <a:p>
            <a:fld id="{58C9D011-791E-4ADE-84E5-6DAC78B1BF0A}" type="slidenum">
              <a:rPr lang="en-IE" smtClean="0"/>
              <a:t>‹#›</a:t>
            </a:fld>
            <a:endParaRPr lang="en-IE"/>
          </a:p>
        </p:txBody>
      </p:sp>
    </p:spTree>
    <p:extLst>
      <p:ext uri="{BB962C8B-B14F-4D97-AF65-F5344CB8AC3E}">
        <p14:creationId xmlns:p14="http://schemas.microsoft.com/office/powerpoint/2010/main" val="97701080"/>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89938" cy="489374"/>
          </a:xfrm>
          <a:prstGeom prst="rect">
            <a:avLst/>
          </a:prstGeom>
        </p:spPr>
        <p:txBody>
          <a:bodyPr vert="horz" lIns="91440" tIns="45720" rIns="91440" bIns="45720" rtlCol="0"/>
          <a:lstStyle>
            <a:lvl1pPr algn="l">
              <a:defRPr sz="1200"/>
            </a:lvl1pPr>
          </a:lstStyle>
          <a:p>
            <a:endParaRPr lang="en-IE"/>
          </a:p>
        </p:txBody>
      </p:sp>
      <p:sp>
        <p:nvSpPr>
          <p:cNvPr id="3" name="Date Placeholder 2"/>
          <p:cNvSpPr>
            <a:spLocks noGrp="1"/>
          </p:cNvSpPr>
          <p:nvPr>
            <p:ph type="dt" idx="1"/>
          </p:nvPr>
        </p:nvSpPr>
        <p:spPr>
          <a:xfrm>
            <a:off x="3777607" y="0"/>
            <a:ext cx="2889938" cy="489374"/>
          </a:xfrm>
          <a:prstGeom prst="rect">
            <a:avLst/>
          </a:prstGeom>
        </p:spPr>
        <p:txBody>
          <a:bodyPr vert="horz" lIns="91440" tIns="45720" rIns="91440" bIns="45720" rtlCol="0"/>
          <a:lstStyle>
            <a:lvl1pPr algn="r">
              <a:defRPr sz="1200"/>
            </a:lvl1pPr>
          </a:lstStyle>
          <a:p>
            <a:fld id="{9EB44D73-70C6-4FD9-9B6D-F5D6BA62EEB7}" type="datetimeFigureOut">
              <a:rPr lang="en-IE" smtClean="0"/>
              <a:t>02/10/2026</a:t>
            </a:fld>
            <a:endParaRPr lang="en-IE"/>
          </a:p>
        </p:txBody>
      </p:sp>
      <p:sp>
        <p:nvSpPr>
          <p:cNvPr id="4" name="Slide Image Placeholder 3"/>
          <p:cNvSpPr>
            <a:spLocks noGrp="1" noRot="1" noChangeAspect="1"/>
          </p:cNvSpPr>
          <p:nvPr>
            <p:ph type="sldImg" idx="2"/>
          </p:nvPr>
        </p:nvSpPr>
        <p:spPr>
          <a:xfrm>
            <a:off x="407988" y="1219200"/>
            <a:ext cx="5853112" cy="3292475"/>
          </a:xfrm>
          <a:prstGeom prst="rect">
            <a:avLst/>
          </a:prstGeom>
          <a:noFill/>
          <a:ln w="12700">
            <a:solidFill>
              <a:prstClr val="black"/>
            </a:solidFill>
          </a:ln>
        </p:spPr>
        <p:txBody>
          <a:bodyPr vert="horz" lIns="91440" tIns="45720" rIns="91440" bIns="45720" rtlCol="0" anchor="ctr"/>
          <a:lstStyle/>
          <a:p>
            <a:endParaRPr lang="en-IE"/>
          </a:p>
        </p:txBody>
      </p:sp>
      <p:sp>
        <p:nvSpPr>
          <p:cNvPr id="5" name="Notes Placeholder 4"/>
          <p:cNvSpPr>
            <a:spLocks noGrp="1"/>
          </p:cNvSpPr>
          <p:nvPr>
            <p:ph type="body" sz="quarter" idx="3"/>
          </p:nvPr>
        </p:nvSpPr>
        <p:spPr>
          <a:xfrm>
            <a:off x="666909" y="4693920"/>
            <a:ext cx="5335270" cy="384048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6" name="Footer Placeholder 5"/>
          <p:cNvSpPr>
            <a:spLocks noGrp="1"/>
          </p:cNvSpPr>
          <p:nvPr>
            <p:ph type="ftr" sz="quarter" idx="4"/>
          </p:nvPr>
        </p:nvSpPr>
        <p:spPr>
          <a:xfrm>
            <a:off x="0" y="9264228"/>
            <a:ext cx="2889938" cy="489373"/>
          </a:xfrm>
          <a:prstGeom prst="rect">
            <a:avLst/>
          </a:prstGeom>
        </p:spPr>
        <p:txBody>
          <a:bodyPr vert="horz" lIns="91440" tIns="45720" rIns="91440" bIns="45720" rtlCol="0" anchor="b"/>
          <a:lstStyle>
            <a:lvl1pPr algn="l">
              <a:defRPr sz="1200"/>
            </a:lvl1pPr>
          </a:lstStyle>
          <a:p>
            <a:endParaRPr lang="en-IE"/>
          </a:p>
        </p:txBody>
      </p:sp>
      <p:sp>
        <p:nvSpPr>
          <p:cNvPr id="7" name="Slide Number Placeholder 6"/>
          <p:cNvSpPr>
            <a:spLocks noGrp="1"/>
          </p:cNvSpPr>
          <p:nvPr>
            <p:ph type="sldNum" sz="quarter" idx="5"/>
          </p:nvPr>
        </p:nvSpPr>
        <p:spPr>
          <a:xfrm>
            <a:off x="3777607" y="9264228"/>
            <a:ext cx="2889938" cy="489373"/>
          </a:xfrm>
          <a:prstGeom prst="rect">
            <a:avLst/>
          </a:prstGeom>
        </p:spPr>
        <p:txBody>
          <a:bodyPr vert="horz" lIns="91440" tIns="45720" rIns="91440" bIns="45720" rtlCol="0" anchor="b"/>
          <a:lstStyle>
            <a:lvl1pPr algn="r">
              <a:defRPr sz="1200"/>
            </a:lvl1pPr>
          </a:lstStyle>
          <a:p>
            <a:fld id="{F7335DC2-D3FD-4423-B4E6-F28EE0E0955E}" type="slidenum">
              <a:rPr lang="en-IE" smtClean="0"/>
              <a:t>‹#›</a:t>
            </a:fld>
            <a:endParaRPr lang="en-IE"/>
          </a:p>
        </p:txBody>
      </p:sp>
    </p:spTree>
    <p:extLst>
      <p:ext uri="{BB962C8B-B14F-4D97-AF65-F5344CB8AC3E}">
        <p14:creationId xmlns:p14="http://schemas.microsoft.com/office/powerpoint/2010/main" val="226524490"/>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B1FF499-47BD-3C46-A072-557BBA643A0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42705627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96F79B-45B1-0000-5C75-1A728C8D345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59A6214-0B30-151D-841F-DD112A3CBC46}"/>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88F0096A-78C0-FC39-2FDC-BCF9313987A9}"/>
              </a:ext>
            </a:extLst>
          </p:cNvPr>
          <p:cNvSpPr>
            <a:spLocks noGrp="1"/>
          </p:cNvSpPr>
          <p:nvPr>
            <p:ph type="body" idx="1"/>
          </p:nvPr>
        </p:nvSpPr>
        <p:spPr/>
        <p:txBody>
          <a:bodyPr/>
          <a:lstStyle/>
          <a:p>
            <a:endParaRPr lang="en-IE"/>
          </a:p>
        </p:txBody>
      </p:sp>
    </p:spTree>
    <p:extLst>
      <p:ext uri="{BB962C8B-B14F-4D97-AF65-F5344CB8AC3E}">
        <p14:creationId xmlns:p14="http://schemas.microsoft.com/office/powerpoint/2010/main" val="11064070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248CCB-2C62-283A-FA6A-CFE21017680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AF071FE-B038-8198-4641-28514F303CBE}"/>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80963550-54AB-9CA2-06BB-7A2AD8583694}"/>
              </a:ext>
            </a:extLst>
          </p:cNvPr>
          <p:cNvSpPr>
            <a:spLocks noGrp="1"/>
          </p:cNvSpPr>
          <p:nvPr>
            <p:ph type="body" idx="1"/>
          </p:nvPr>
        </p:nvSpPr>
        <p:spPr/>
        <p:txBody>
          <a:bodyPr/>
          <a:lstStyle/>
          <a:p>
            <a:endParaRPr lang="en-IE" dirty="0"/>
          </a:p>
        </p:txBody>
      </p:sp>
    </p:spTree>
    <p:extLst>
      <p:ext uri="{BB962C8B-B14F-4D97-AF65-F5344CB8AC3E}">
        <p14:creationId xmlns:p14="http://schemas.microsoft.com/office/powerpoint/2010/main" val="34634748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A3A9BA-28CA-49EA-4956-8B653DF9A3C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94819EC-AD74-C8DB-D383-4467DACC642C}"/>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C22EED80-2B54-6925-FF7C-3D2AE29570B2}"/>
              </a:ext>
            </a:extLst>
          </p:cNvPr>
          <p:cNvSpPr>
            <a:spLocks noGrp="1"/>
          </p:cNvSpPr>
          <p:nvPr>
            <p:ph type="body" idx="1"/>
          </p:nvPr>
        </p:nvSpPr>
        <p:spPr/>
        <p:txBody>
          <a:bodyPr/>
          <a:lstStyle/>
          <a:p>
            <a:endParaRPr lang="en-IE" dirty="0"/>
          </a:p>
        </p:txBody>
      </p:sp>
    </p:spTree>
    <p:extLst>
      <p:ext uri="{BB962C8B-B14F-4D97-AF65-F5344CB8AC3E}">
        <p14:creationId xmlns:p14="http://schemas.microsoft.com/office/powerpoint/2010/main" val="2496441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IE"/>
          </a:p>
        </p:txBody>
      </p:sp>
    </p:spTree>
    <p:extLst>
      <p:ext uri="{BB962C8B-B14F-4D97-AF65-F5344CB8AC3E}">
        <p14:creationId xmlns:p14="http://schemas.microsoft.com/office/powerpoint/2010/main" val="11839991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IE"/>
          </a:p>
        </p:txBody>
      </p:sp>
    </p:spTree>
    <p:extLst>
      <p:ext uri="{BB962C8B-B14F-4D97-AF65-F5344CB8AC3E}">
        <p14:creationId xmlns:p14="http://schemas.microsoft.com/office/powerpoint/2010/main" val="37358158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BE5960-FF21-B443-2FA7-2081D5F9B0C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A294A44-1E88-B014-EC67-8B96EBFC3D92}"/>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8C25663D-770C-DB5D-AB2B-7B4C96120E18}"/>
              </a:ext>
            </a:extLst>
          </p:cNvPr>
          <p:cNvSpPr>
            <a:spLocks noGrp="1"/>
          </p:cNvSpPr>
          <p:nvPr>
            <p:ph type="body" idx="1"/>
          </p:nvPr>
        </p:nvSpPr>
        <p:spPr/>
        <p:txBody>
          <a:bodyPr/>
          <a:lstStyle/>
          <a:p>
            <a:endParaRPr lang="en-IE" dirty="0"/>
          </a:p>
        </p:txBody>
      </p:sp>
    </p:spTree>
    <p:extLst>
      <p:ext uri="{BB962C8B-B14F-4D97-AF65-F5344CB8AC3E}">
        <p14:creationId xmlns:p14="http://schemas.microsoft.com/office/powerpoint/2010/main" val="8552651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IE"/>
          </a:p>
        </p:txBody>
      </p:sp>
    </p:spTree>
    <p:extLst>
      <p:ext uri="{BB962C8B-B14F-4D97-AF65-F5344CB8AC3E}">
        <p14:creationId xmlns:p14="http://schemas.microsoft.com/office/powerpoint/2010/main" val="14910494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IE" dirty="0"/>
          </a:p>
        </p:txBody>
      </p:sp>
    </p:spTree>
    <p:extLst>
      <p:ext uri="{BB962C8B-B14F-4D97-AF65-F5344CB8AC3E}">
        <p14:creationId xmlns:p14="http://schemas.microsoft.com/office/powerpoint/2010/main" val="679062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1AECDD-F626-879C-202C-DE96641CE9A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0AD24DF-AE3B-C3F3-CA12-C8138EF4AE14}"/>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80C7B363-F035-EA87-35DF-8543A559AFDF}"/>
              </a:ext>
            </a:extLst>
          </p:cNvPr>
          <p:cNvSpPr>
            <a:spLocks noGrp="1"/>
          </p:cNvSpPr>
          <p:nvPr>
            <p:ph type="body" idx="1"/>
          </p:nvPr>
        </p:nvSpPr>
        <p:spPr/>
        <p:txBody>
          <a:bodyPr/>
          <a:lstStyle/>
          <a:p>
            <a:endParaRPr lang="en-IE"/>
          </a:p>
        </p:txBody>
      </p:sp>
    </p:spTree>
    <p:extLst>
      <p:ext uri="{BB962C8B-B14F-4D97-AF65-F5344CB8AC3E}">
        <p14:creationId xmlns:p14="http://schemas.microsoft.com/office/powerpoint/2010/main" val="3268579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C3C172-9BEC-400D-7AF2-8BC133DB7C6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D8F76E6-ABA8-1086-7A74-20E62E71A52E}"/>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1F0BE36D-6C77-506B-1E0E-87D060FE4BA1}"/>
              </a:ext>
            </a:extLst>
          </p:cNvPr>
          <p:cNvSpPr>
            <a:spLocks noGrp="1"/>
          </p:cNvSpPr>
          <p:nvPr>
            <p:ph type="body" idx="1"/>
          </p:nvPr>
        </p:nvSpPr>
        <p:spPr/>
        <p:txBody>
          <a:bodyPr/>
          <a:lstStyle/>
          <a:p>
            <a:endParaRPr lang="en-IE"/>
          </a:p>
        </p:txBody>
      </p:sp>
    </p:spTree>
    <p:extLst>
      <p:ext uri="{BB962C8B-B14F-4D97-AF65-F5344CB8AC3E}">
        <p14:creationId xmlns:p14="http://schemas.microsoft.com/office/powerpoint/2010/main" val="41190954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BFC59D-7A15-B6CE-6378-07F72307997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0EBB157-8BBB-EE08-5712-64602EAE0605}"/>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B490EB7E-2342-5659-A9A5-80B804C18E9B}"/>
              </a:ext>
            </a:extLst>
          </p:cNvPr>
          <p:cNvSpPr>
            <a:spLocks noGrp="1"/>
          </p:cNvSpPr>
          <p:nvPr>
            <p:ph type="body" idx="1"/>
          </p:nvPr>
        </p:nvSpPr>
        <p:spPr/>
        <p:txBody>
          <a:bodyPr/>
          <a:lstStyle/>
          <a:p>
            <a:endParaRPr lang="en-IE"/>
          </a:p>
        </p:txBody>
      </p:sp>
    </p:spTree>
    <p:extLst>
      <p:ext uri="{BB962C8B-B14F-4D97-AF65-F5344CB8AC3E}">
        <p14:creationId xmlns:p14="http://schemas.microsoft.com/office/powerpoint/2010/main" val="20947092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0AE61B-0A66-D909-7497-14AA13CADD0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0183843-9D64-8F1D-270D-6FE05310AE2D}"/>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45A89781-F8B1-4C27-7E2F-F864BAE91A3D}"/>
              </a:ext>
            </a:extLst>
          </p:cNvPr>
          <p:cNvSpPr>
            <a:spLocks noGrp="1"/>
          </p:cNvSpPr>
          <p:nvPr>
            <p:ph type="body" idx="1"/>
          </p:nvPr>
        </p:nvSpPr>
        <p:spPr/>
        <p:txBody>
          <a:bodyPr/>
          <a:lstStyle/>
          <a:p>
            <a:endParaRPr lang="en-IE"/>
          </a:p>
        </p:txBody>
      </p:sp>
    </p:spTree>
    <p:extLst>
      <p:ext uri="{BB962C8B-B14F-4D97-AF65-F5344CB8AC3E}">
        <p14:creationId xmlns:p14="http://schemas.microsoft.com/office/powerpoint/2010/main" val="7779112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FB89B0-E749-AACC-DDB2-CEA3DB1DE78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785A41A-FDBA-0F6D-A183-9118D38CF1EC}"/>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96962A59-9291-887B-AE5C-0CB9468A6471}"/>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222237514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E"/>
          </a:p>
        </p:txBody>
      </p:sp>
      <p:sp>
        <p:nvSpPr>
          <p:cNvPr id="3" name="Notes Placeholder 2"/>
          <p:cNvSpPr>
            <a:spLocks noGrp="1"/>
          </p:cNvSpPr>
          <p:nvPr>
            <p:ph type="body" idx="1"/>
          </p:nvPr>
        </p:nvSpPr>
        <p:spPr/>
        <p:txBody>
          <a:bodyPr/>
          <a:lstStyle/>
          <a:p>
            <a:pPr fontAlgn="t"/>
            <a:r>
              <a:rPr lang="en-GB" sz="1200" b="0" i="0" kern="1200" dirty="0">
                <a:solidFill>
                  <a:schemeClr val="tx1"/>
                </a:solidFill>
                <a:effectLst/>
                <a:latin typeface="+mn-lt"/>
                <a:ea typeface="+mn-ea"/>
                <a:cs typeface="+mn-cs"/>
              </a:rPr>
              <a:t>The EU design reform is not simply a terminology update. It modernises what may be protected, changes how designs are represented and filed, and introduces new procedural tools.</a:t>
            </a:r>
          </a:p>
          <a:p>
            <a:pPr fontAlgn="t"/>
            <a:r>
              <a:rPr lang="en-GB" sz="1200" b="0" i="0" kern="1200" dirty="0">
                <a:solidFill>
                  <a:schemeClr val="tx1"/>
                </a:solidFill>
                <a:effectLst/>
                <a:latin typeface="+mn-lt"/>
                <a:ea typeface="+mn-ea"/>
                <a:cs typeface="+mn-cs"/>
              </a:rPr>
              <a:t>For practitioners, the key date is 1 July 2026, when the codified EUDR and the new implementing and delegated regulations became applicable. In the next ten minutes, I will concentrate on the changes that affect day-to-day filing, portfolio and contentious practice.</a:t>
            </a:r>
          </a:p>
          <a:p>
            <a:pPr marL="0" indent="0">
              <a:buFontTx/>
              <a:buNone/>
            </a:pPr>
            <a:endParaRPr lang="it-IT" noProof="0" dirty="0"/>
          </a:p>
        </p:txBody>
      </p:sp>
    </p:spTree>
    <p:extLst>
      <p:ext uri="{BB962C8B-B14F-4D97-AF65-F5344CB8AC3E}">
        <p14:creationId xmlns:p14="http://schemas.microsoft.com/office/powerpoint/2010/main" val="22529014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2FB455-D584-5A17-DB45-9D7C6453C4F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EE1D8FC-78CA-3DCB-BD25-924A87E84B7A}"/>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29A3E78F-B240-DE32-6251-245521E20642}"/>
              </a:ext>
            </a:extLst>
          </p:cNvPr>
          <p:cNvSpPr>
            <a:spLocks noGrp="1"/>
          </p:cNvSpPr>
          <p:nvPr>
            <p:ph type="body" idx="1"/>
          </p:nvPr>
        </p:nvSpPr>
        <p:spPr/>
        <p:txBody>
          <a:bodyPr/>
          <a:lstStyle/>
          <a:p>
            <a:pPr fontAlgn="t"/>
            <a:r>
              <a:rPr lang="en-GB" sz="1200" b="0" i="0" kern="1200" dirty="0">
                <a:solidFill>
                  <a:schemeClr val="tx1"/>
                </a:solidFill>
                <a:effectLst/>
                <a:latin typeface="+mn-lt"/>
                <a:ea typeface="+mn-ea"/>
                <a:cs typeface="+mn-cs"/>
              </a:rPr>
              <a:t>The reform expressly accommodates contemporary design. A design may now include movement, transition or animation, and a product no longer needs to be embodied in a physical object. This brings graphical user interfaces, digital products and spatial arrangements clearly within the statutory language.</a:t>
            </a:r>
          </a:p>
          <a:p>
            <a:pPr fontAlgn="t"/>
            <a:r>
              <a:rPr lang="en-GB" sz="1200" b="0" i="0" kern="1200" dirty="0">
                <a:solidFill>
                  <a:schemeClr val="tx1"/>
                </a:solidFill>
                <a:effectLst/>
                <a:latin typeface="+mn-lt"/>
                <a:ea typeface="+mn-ea"/>
                <a:cs typeface="+mn-cs"/>
              </a:rPr>
              <a:t>At the same time, Article 19 makes the representation decisive. Protection attaches to the features that are visibly shown. The practical question is therefore no longer only ‘what is the design?’, but also ‘have all the features for which protection is sought been represented clearly and consistently</a:t>
            </a:r>
            <a:endParaRPr lang="it-IT" noProof="0" dirty="0"/>
          </a:p>
        </p:txBody>
      </p:sp>
    </p:spTree>
    <p:extLst>
      <p:ext uri="{BB962C8B-B14F-4D97-AF65-F5344CB8AC3E}">
        <p14:creationId xmlns:p14="http://schemas.microsoft.com/office/powerpoint/2010/main" val="41059787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561499-5203-B8EA-B1BF-85DDB10650B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51FA8A2-B8B1-9C8A-B726-75DE8B559CAB}"/>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06521677-5CBE-5AF9-1E62-B2A37F4DE58C}"/>
              </a:ext>
            </a:extLst>
          </p:cNvPr>
          <p:cNvSpPr>
            <a:spLocks noGrp="1"/>
          </p:cNvSpPr>
          <p:nvPr>
            <p:ph type="body" idx="1"/>
          </p:nvPr>
        </p:nvSpPr>
        <p:spPr/>
        <p:txBody>
          <a:bodyPr/>
          <a:lstStyle/>
          <a:p>
            <a:pPr fontAlgn="t"/>
            <a:r>
              <a:rPr lang="en-GB" sz="1200" b="0" i="0" kern="1200" dirty="0">
                <a:solidFill>
                  <a:schemeClr val="tx1"/>
                </a:solidFill>
                <a:effectLst/>
                <a:latin typeface="+mn-lt"/>
                <a:ea typeface="+mn-ea"/>
                <a:cs typeface="+mn-cs"/>
              </a:rPr>
              <a:t>The most visible practical change concerns representation. Applications may use static, dynamic or animated formats, including computer modelling and video.</a:t>
            </a:r>
          </a:p>
          <a:p>
            <a:pPr fontAlgn="t"/>
            <a:r>
              <a:rPr lang="en-GB" sz="1200" b="0" i="0" kern="1200" dirty="0">
                <a:solidFill>
                  <a:schemeClr val="tx1"/>
                </a:solidFill>
                <a:effectLst/>
                <a:latin typeface="+mn-lt"/>
                <a:ea typeface="+mn-ea"/>
                <a:cs typeface="+mn-cs"/>
              </a:rPr>
              <a:t>But greater technological flexibility does not reduce the clarity requirement. The protected subject matter must remain immediately identifiable. Anything shown but not claimed should be excluded through an appropriate visual disclaimer, and that disclaimer must be consistent in every view.</a:t>
            </a:r>
          </a:p>
          <a:p>
            <a:pPr fontAlgn="t"/>
            <a:r>
              <a:rPr lang="en-GB" sz="1200" b="0" i="0" kern="1200" dirty="0">
                <a:solidFill>
                  <a:schemeClr val="tx1"/>
                </a:solidFill>
                <a:effectLst/>
                <a:latin typeface="+mn-lt"/>
                <a:ea typeface="+mn-ea"/>
                <a:cs typeface="+mn-cs"/>
              </a:rPr>
              <a:t>Practitioners should also be cautious with industrial 3D formats such as OBJ or STL when colour, texture or material is relevant, because those formats may not capture all such features.</a:t>
            </a:r>
            <a:endParaRPr lang="it-IT" noProof="0" dirty="0"/>
          </a:p>
        </p:txBody>
      </p:sp>
    </p:spTree>
    <p:extLst>
      <p:ext uri="{BB962C8B-B14F-4D97-AF65-F5344CB8AC3E}">
        <p14:creationId xmlns:p14="http://schemas.microsoft.com/office/powerpoint/2010/main" val="293576039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27EDBE-7418-7597-DA75-C00804F6BD1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7036ACB-F5B4-DAD8-3176-FE80304E130E}"/>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817403A0-EA0A-962F-A6A6-74CE803DB330}"/>
              </a:ext>
            </a:extLst>
          </p:cNvPr>
          <p:cNvSpPr>
            <a:spLocks noGrp="1"/>
          </p:cNvSpPr>
          <p:nvPr>
            <p:ph type="body" idx="1"/>
          </p:nvPr>
        </p:nvSpPr>
        <p:spPr/>
        <p:txBody>
          <a:bodyPr/>
          <a:lstStyle/>
          <a:p>
            <a:pPr fontAlgn="t"/>
            <a:r>
              <a:rPr lang="en-GB" sz="1200" b="0" i="0" kern="1200" dirty="0">
                <a:solidFill>
                  <a:schemeClr val="tx1"/>
                </a:solidFill>
                <a:effectLst/>
                <a:latin typeface="+mn-lt"/>
                <a:ea typeface="+mn-ea"/>
                <a:cs typeface="+mn-cs"/>
              </a:rPr>
              <a:t>Filing is more flexible, but there are several points that require docketing discipline. Applications are filed directly at EUIPO, and payment within one month is now relevant to securing the filing date.</a:t>
            </a:r>
          </a:p>
          <a:p>
            <a:pPr fontAlgn="t"/>
            <a:r>
              <a:rPr lang="en-GB" sz="1200" b="0" i="0" kern="1200" dirty="0">
                <a:solidFill>
                  <a:schemeClr val="tx1"/>
                </a:solidFill>
                <a:effectLst/>
                <a:latin typeface="+mn-lt"/>
                <a:ea typeface="+mn-ea"/>
                <a:cs typeface="+mn-cs"/>
              </a:rPr>
              <a:t>Multiple applications can contain up to 50 designs, without the former unity-of-class restriction. This creates clear portfolio efficiencies, but each design remains legally separable and should still be assessed individually.</a:t>
            </a:r>
          </a:p>
          <a:p>
            <a:pPr fontAlgn="t"/>
            <a:r>
              <a:rPr lang="en-GB" sz="1200" b="0" i="0" kern="1200" dirty="0">
                <a:solidFill>
                  <a:schemeClr val="tx1"/>
                </a:solidFill>
                <a:effectLst/>
                <a:latin typeface="+mn-lt"/>
                <a:ea typeface="+mn-ea"/>
                <a:cs typeface="+mn-cs"/>
              </a:rPr>
              <a:t>Priority may be claimed within two months after filing. For deferred designs, practitioners should also note that simply omitting a later publication payment is no longer a way to prevent publication. An explicit surrender is required.</a:t>
            </a:r>
            <a:endParaRPr lang="it-IT" noProof="0" dirty="0"/>
          </a:p>
        </p:txBody>
      </p:sp>
    </p:spTree>
    <p:extLst>
      <p:ext uri="{BB962C8B-B14F-4D97-AF65-F5344CB8AC3E}">
        <p14:creationId xmlns:p14="http://schemas.microsoft.com/office/powerpoint/2010/main" val="277006157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927F76-8AA9-2A99-8DE1-524E4FC201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2FD963-4E56-EB2B-E7D3-14DF2370D274}"/>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8A5B3C32-7FF9-571D-901D-3071443B0744}"/>
              </a:ext>
            </a:extLst>
          </p:cNvPr>
          <p:cNvSpPr>
            <a:spLocks noGrp="1"/>
          </p:cNvSpPr>
          <p:nvPr>
            <p:ph type="body" idx="1"/>
          </p:nvPr>
        </p:nvSpPr>
        <p:spPr/>
        <p:txBody>
          <a:bodyPr/>
          <a:lstStyle/>
          <a:p>
            <a:pPr fontAlgn="t"/>
            <a:r>
              <a:rPr lang="en-GB" sz="1200" b="0" i="0" kern="1200" dirty="0">
                <a:solidFill>
                  <a:schemeClr val="tx1"/>
                </a:solidFill>
                <a:effectLst/>
                <a:latin typeface="+mn-lt"/>
                <a:ea typeface="+mn-ea"/>
                <a:cs typeface="+mn-cs"/>
              </a:rPr>
              <a:t>The exclusive right now responds directly to digital manufacturing. It can cover creating, downloading, copying, sharing or distributing a medium or software that records the design for the purpose of making a product.</a:t>
            </a:r>
          </a:p>
          <a:p>
            <a:pPr fontAlgn="t"/>
            <a:r>
              <a:rPr lang="en-GB" sz="1200" b="0" i="0" kern="1200" dirty="0">
                <a:solidFill>
                  <a:schemeClr val="tx1"/>
                </a:solidFill>
                <a:effectLst/>
                <a:latin typeface="+mn-lt"/>
                <a:ea typeface="+mn-ea"/>
                <a:cs typeface="+mn-cs"/>
              </a:rPr>
              <a:t>At the same time, the limitations are clearer, including certain uses for identification, reference, comment, critique or parody.</a:t>
            </a:r>
          </a:p>
          <a:p>
            <a:pPr fontAlgn="t"/>
            <a:r>
              <a:rPr lang="en-GB" sz="1200" b="0" i="0" kern="1200" dirty="0">
                <a:solidFill>
                  <a:schemeClr val="tx1"/>
                </a:solidFill>
                <a:effectLst/>
                <a:latin typeface="+mn-lt"/>
                <a:ea typeface="+mn-ea"/>
                <a:cs typeface="+mn-cs"/>
              </a:rPr>
              <a:t>For contentious practitioners, invalidity applications now demand more front-loaded preparation. The invoked grounds, facts, evidence and arguments should be properly identified and supported at filing. Straightforward uncontested novelty or individual-character cases may be dealt with as a matter of priority, and final decisions can preclude later proceedings where the relevant identities are present</a:t>
            </a:r>
            <a:endParaRPr lang="it-IT" noProof="0" dirty="0"/>
          </a:p>
        </p:txBody>
      </p:sp>
    </p:spTree>
    <p:extLst>
      <p:ext uri="{BB962C8B-B14F-4D97-AF65-F5344CB8AC3E}">
        <p14:creationId xmlns:p14="http://schemas.microsoft.com/office/powerpoint/2010/main" val="405133891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C37D16-CA9A-2050-782C-8FE3CC6AFC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8444C3F-863C-FA7F-6DBC-DDF15FEEFB89}"/>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EF2E93AC-E8BA-6A9D-2A1E-2D5845A9A1EE}"/>
              </a:ext>
            </a:extLst>
          </p:cNvPr>
          <p:cNvSpPr>
            <a:spLocks noGrp="1"/>
          </p:cNvSpPr>
          <p:nvPr>
            <p:ph type="body" idx="1"/>
          </p:nvPr>
        </p:nvSpPr>
        <p:spPr/>
        <p:txBody>
          <a:bodyPr/>
          <a:lstStyle/>
          <a:p>
            <a:pPr fontAlgn="t"/>
            <a:r>
              <a:rPr lang="en-GB" sz="1200" b="0" i="0" kern="1200" dirty="0">
                <a:solidFill>
                  <a:schemeClr val="tx1"/>
                </a:solidFill>
                <a:effectLst/>
                <a:latin typeface="+mn-lt"/>
                <a:ea typeface="+mn-ea"/>
                <a:cs typeface="+mn-cs"/>
              </a:rPr>
              <a:t>For practitioners, the reform can be reduced to three operational priorities.</a:t>
            </a:r>
          </a:p>
          <a:p>
            <a:pPr fontAlgn="t"/>
            <a:r>
              <a:rPr lang="en-GB" sz="1200" b="0" i="0" kern="1200" dirty="0">
                <a:solidFill>
                  <a:schemeClr val="tx1"/>
                </a:solidFill>
                <a:effectLst/>
                <a:latin typeface="+mn-lt"/>
                <a:ea typeface="+mn-ea"/>
                <a:cs typeface="+mn-cs"/>
              </a:rPr>
              <a:t>First, settle the protection strategy before filing. The representation should capture every relevant visible feature and should use the most suitable format.</a:t>
            </a:r>
          </a:p>
          <a:p>
            <a:pPr fontAlgn="t"/>
            <a:r>
              <a:rPr lang="en-GB" sz="1200" b="0" i="0" kern="1200" dirty="0">
                <a:solidFill>
                  <a:schemeClr val="tx1"/>
                </a:solidFill>
                <a:effectLst/>
                <a:latin typeface="+mn-lt"/>
                <a:ea typeface="+mn-ea"/>
                <a:cs typeface="+mn-cs"/>
              </a:rPr>
              <a:t>Second, update docketing and communication processes. Communications are electronic, the filing-fee deadline matters, and renewal periods are calculated by reference to the actual expiry date.</a:t>
            </a:r>
          </a:p>
          <a:p>
            <a:pPr fontAlgn="t"/>
            <a:r>
              <a:rPr lang="en-GB" sz="1200" b="0" i="0" kern="1200" dirty="0">
                <a:solidFill>
                  <a:schemeClr val="tx1"/>
                </a:solidFill>
                <a:effectLst/>
                <a:latin typeface="+mn-lt"/>
                <a:ea typeface="+mn-ea"/>
                <a:cs typeface="+mn-cs"/>
              </a:rPr>
              <a:t>Third, front-load contentious work. Invalidity applications require a clearly reasoned case and the relevant supporting material from the outset.</a:t>
            </a:r>
          </a:p>
          <a:p>
            <a:pPr fontAlgn="t"/>
            <a:r>
              <a:rPr lang="en-GB" sz="1200" b="0" i="0" kern="1200" dirty="0">
                <a:solidFill>
                  <a:schemeClr val="tx1"/>
                </a:solidFill>
                <a:effectLst/>
                <a:latin typeface="+mn-lt"/>
                <a:ea typeface="+mn-ea"/>
                <a:cs typeface="+mn-cs"/>
              </a:rPr>
              <a:t>The central message is simple: the system is broader, more digital and more flexible, but successful protection depends increasingly on precise representation and disciplined filing practice.</a:t>
            </a:r>
            <a:endParaRPr lang="it-IT" noProof="0" dirty="0"/>
          </a:p>
        </p:txBody>
      </p:sp>
    </p:spTree>
    <p:extLst>
      <p:ext uri="{BB962C8B-B14F-4D97-AF65-F5344CB8AC3E}">
        <p14:creationId xmlns:p14="http://schemas.microsoft.com/office/powerpoint/2010/main" val="92361286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E"/>
          </a:p>
        </p:txBody>
      </p:sp>
      <p:sp>
        <p:nvSpPr>
          <p:cNvPr id="4" name="Slide Number Placeholder 3"/>
          <p:cNvSpPr>
            <a:spLocks noGrp="1"/>
          </p:cNvSpPr>
          <p:nvPr>
            <p:ph type="sldNum" sz="quarter" idx="10"/>
          </p:nvPr>
        </p:nvSpPr>
        <p:spPr/>
        <p:txBody>
          <a:bodyPr/>
          <a:lstStyle/>
          <a:p>
            <a:fld id="{72C529FA-6021-46DB-BBA3-60DF8A5DDC18}" type="slidenum">
              <a:rPr lang="en-IE" smtClean="0"/>
              <a:t>21</a:t>
            </a:fld>
            <a:endParaRPr lang="en-IE"/>
          </a:p>
        </p:txBody>
      </p:sp>
      <p:sp>
        <p:nvSpPr>
          <p:cNvPr id="6" name="Notes Placeholder 5">
            <a:extLst>
              <a:ext uri="{FF2B5EF4-FFF2-40B4-BE49-F238E27FC236}">
                <a16:creationId xmlns:a16="http://schemas.microsoft.com/office/drawing/2014/main" id="{E9C7480A-5E8D-4D05-B5DC-17367A0BEECF}"/>
              </a:ext>
            </a:extLst>
          </p:cNvPr>
          <p:cNvSpPr>
            <a:spLocks noGrp="1"/>
          </p:cNvSpPr>
          <p:nvPr>
            <p:ph type="body" sz="quarter" idx="3"/>
          </p:nvPr>
        </p:nvSpPr>
        <p:spPr/>
        <p:txBody>
          <a:bodyPr/>
          <a:lstStyle/>
          <a:p>
            <a:endParaRPr lang="en-US"/>
          </a:p>
        </p:txBody>
      </p:sp>
    </p:spTree>
    <p:extLst>
      <p:ext uri="{BB962C8B-B14F-4D97-AF65-F5344CB8AC3E}">
        <p14:creationId xmlns:p14="http://schemas.microsoft.com/office/powerpoint/2010/main" val="426572017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5FF865C-4E27-4BF9-AF47-582CFBDDC9C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925949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Content">
    <p:spTree>
      <p:nvGrpSpPr>
        <p:cNvPr id="1" name=""/>
        <p:cNvGrpSpPr/>
        <p:nvPr/>
      </p:nvGrpSpPr>
      <p:grpSpPr>
        <a:xfrm>
          <a:off x="0" y="0"/>
          <a:ext cx="0" cy="0"/>
          <a:chOff x="0" y="0"/>
          <a:chExt cx="0" cy="0"/>
        </a:xfrm>
      </p:grpSpPr>
      <p:sp>
        <p:nvSpPr>
          <p:cNvPr id="7" name="Title Placeholder 7">
            <a:extLst>
              <a:ext uri="{FF2B5EF4-FFF2-40B4-BE49-F238E27FC236}">
                <a16:creationId xmlns:a16="http://schemas.microsoft.com/office/drawing/2014/main" id="{305703B8-C998-4CD3-D6F2-8D76C205319C}"/>
              </a:ext>
            </a:extLst>
          </p:cNvPr>
          <p:cNvSpPr>
            <a:spLocks noGrp="1"/>
          </p:cNvSpPr>
          <p:nvPr>
            <p:ph type="title" idx="10" hasCustomPrompt="1"/>
          </p:nvPr>
        </p:nvSpPr>
        <p:spPr>
          <a:xfrm>
            <a:off x="869613" y="1057697"/>
            <a:ext cx="10804571" cy="349048"/>
          </a:xfrm>
          <a:prstGeom prst="rect">
            <a:avLst/>
          </a:prstGeom>
          <a:solidFill>
            <a:schemeClr val="tx2"/>
          </a:solidFill>
          <a:ln>
            <a:noFill/>
          </a:ln>
        </p:spPr>
        <p:txBody>
          <a:bodyPr vert="horz" lIns="91440" tIns="45720" rIns="91440" bIns="45720" rtlCol="0" anchor="ctr">
            <a:noAutofit/>
          </a:bodyPr>
          <a:lstStyle/>
          <a:p>
            <a:r>
              <a:rPr lang="en-GB" noProof="0"/>
              <a:t>Click to edit title</a:t>
            </a:r>
          </a:p>
        </p:txBody>
      </p:sp>
      <p:sp>
        <p:nvSpPr>
          <p:cNvPr id="12" name="Content Placeholder 11">
            <a:extLst>
              <a:ext uri="{FF2B5EF4-FFF2-40B4-BE49-F238E27FC236}">
                <a16:creationId xmlns:a16="http://schemas.microsoft.com/office/drawing/2014/main" id="{A9F76297-E87A-37BB-AB56-ADD31EF23348}"/>
              </a:ext>
            </a:extLst>
          </p:cNvPr>
          <p:cNvSpPr>
            <a:spLocks noGrp="1"/>
          </p:cNvSpPr>
          <p:nvPr>
            <p:ph sz="quarter" idx="11" hasCustomPrompt="1"/>
          </p:nvPr>
        </p:nvSpPr>
        <p:spPr>
          <a:xfrm>
            <a:off x="869613" y="1591148"/>
            <a:ext cx="10804571" cy="4535016"/>
          </a:xfrm>
        </p:spPr>
        <p:txBody>
          <a:bodyPr/>
          <a:lstStyle>
            <a:lvl1pPr marL="479988" indent="-479988">
              <a:spcBef>
                <a:spcPts val="0"/>
              </a:spcBef>
              <a:buClr>
                <a:srgbClr val="024DA1"/>
              </a:buClr>
              <a:buFont typeface="Symbol" panose="05050102010706020507" pitchFamily="18" charset="2"/>
              <a:buChar char="·"/>
              <a:defRPr>
                <a:solidFill>
                  <a:schemeClr val="tx2"/>
                </a:solidFill>
                <a:latin typeface="+mn-lt"/>
              </a:defRPr>
            </a:lvl1pPr>
            <a:lvl2pPr marL="959976" indent="-479988">
              <a:spcBef>
                <a:spcPts val="0"/>
              </a:spcBef>
              <a:buClr>
                <a:srgbClr val="024DA1"/>
              </a:buClr>
              <a:buFont typeface="Arial" panose="020B0604020202020204" pitchFamily="34" charset="0"/>
              <a:buChar char="○"/>
              <a:defRPr>
                <a:solidFill>
                  <a:schemeClr val="tx2"/>
                </a:solidFill>
                <a:latin typeface="+mn-lt"/>
              </a:defRPr>
            </a:lvl2pPr>
            <a:lvl3pPr marL="1439964" indent="-479988">
              <a:spcBef>
                <a:spcPts val="0"/>
              </a:spcBef>
              <a:buClr>
                <a:srgbClr val="024DA1"/>
              </a:buClr>
              <a:buFont typeface="Arial" panose="020B0604020202020204" pitchFamily="34" charset="0"/>
              <a:buChar char="—"/>
              <a:defRPr>
                <a:solidFill>
                  <a:schemeClr val="tx2"/>
                </a:solidFill>
                <a:latin typeface="+mn-lt"/>
              </a:defRPr>
            </a:lvl3pPr>
            <a:lvl4pPr marL="1919952" indent="-479988">
              <a:spcBef>
                <a:spcPts val="0"/>
              </a:spcBef>
              <a:buClr>
                <a:srgbClr val="024DA1"/>
              </a:buClr>
              <a:buFont typeface="Symbol" panose="05050102010706020507" pitchFamily="18" charset="2"/>
              <a:buChar char="·"/>
              <a:defRPr>
                <a:solidFill>
                  <a:schemeClr val="tx2"/>
                </a:solidFill>
                <a:latin typeface="+mn-lt"/>
              </a:defRPr>
            </a:lvl4pPr>
            <a:lvl5pPr marL="2399940" indent="-479988">
              <a:spcBef>
                <a:spcPts val="0"/>
              </a:spcBef>
              <a:buClr>
                <a:srgbClr val="024DA1"/>
              </a:buClr>
              <a:buFont typeface="Arial" panose="020B0604020202020204" pitchFamily="34" charset="0"/>
              <a:buChar char="○"/>
              <a:defRPr>
                <a:solidFill>
                  <a:schemeClr val="tx2"/>
                </a:solidFill>
                <a:latin typeface="+mn-lt"/>
              </a:defRPr>
            </a:lvl5pPr>
          </a:lstStyle>
          <a:p>
            <a:pPr lvl="0"/>
            <a:r>
              <a:rPr lang="en-GB" noProof="0" dirty="0"/>
              <a:t>Click to edit text. NB: When adding new slides, please ensure language settings are set to the language of the presentation (select text boxes, go to Review tab &gt; Language &gt; Set Proofing Language &gt; select required language). </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16" name="Text Placeholder 15">
            <a:extLst>
              <a:ext uri="{FF2B5EF4-FFF2-40B4-BE49-F238E27FC236}">
                <a16:creationId xmlns:a16="http://schemas.microsoft.com/office/drawing/2014/main" id="{E5BC3B47-1BD8-DC7C-9E57-4A16D24E681C}"/>
              </a:ext>
            </a:extLst>
          </p:cNvPr>
          <p:cNvSpPr>
            <a:spLocks noGrp="1"/>
          </p:cNvSpPr>
          <p:nvPr>
            <p:ph type="body" sz="quarter" idx="13" hasCustomPrompt="1"/>
          </p:nvPr>
        </p:nvSpPr>
        <p:spPr>
          <a:xfrm>
            <a:off x="2510117" y="505825"/>
            <a:ext cx="9164068" cy="349048"/>
          </a:xfrm>
        </p:spPr>
        <p:txBody>
          <a:bodyPr anchor="b">
            <a:normAutofit/>
          </a:bodyPr>
          <a:lstStyle>
            <a:lvl1pPr marL="0" indent="0" algn="r">
              <a:buNone/>
              <a:defRPr sz="1333">
                <a:solidFill>
                  <a:schemeClr val="tx1"/>
                </a:solidFill>
                <a:latin typeface="+mj-lt"/>
              </a:defRPr>
            </a:lvl1pPr>
          </a:lstStyle>
          <a:p>
            <a:pPr lvl="0"/>
            <a:r>
              <a:rPr lang="en-GB" noProof="0"/>
              <a:t>Click to edit text</a:t>
            </a:r>
          </a:p>
        </p:txBody>
      </p:sp>
    </p:spTree>
    <p:extLst>
      <p:ext uri="{BB962C8B-B14F-4D97-AF65-F5344CB8AC3E}">
        <p14:creationId xmlns:p14="http://schemas.microsoft.com/office/powerpoint/2010/main" val="38070296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Only">
  <p:cSld name="1_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09600" y="1378744"/>
            <a:ext cx="10972800" cy="474742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E" dirty="0"/>
          </a:p>
        </p:txBody>
      </p:sp>
    </p:spTree>
    <p:extLst>
      <p:ext uri="{BB962C8B-B14F-4D97-AF65-F5344CB8AC3E}">
        <p14:creationId xmlns:p14="http://schemas.microsoft.com/office/powerpoint/2010/main" val="3193761177"/>
      </p:ext>
    </p:extLst>
  </p:cSld>
  <p:clrMapOvr>
    <a:masterClrMapping/>
  </p:clrMapOvr>
  <p:transition spd="slow">
    <p:fade thruBlk="1"/>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083C458-CBA6-C6C6-A2D5-E1C1EB31D00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7" name="Title 6">
            <a:extLst>
              <a:ext uri="{FF2B5EF4-FFF2-40B4-BE49-F238E27FC236}">
                <a16:creationId xmlns:a16="http://schemas.microsoft.com/office/drawing/2014/main" id="{41C281EF-CCDA-5FE3-2AD9-12E340B5B581}"/>
              </a:ext>
            </a:extLst>
          </p:cNvPr>
          <p:cNvSpPr>
            <a:spLocks noGrp="1"/>
          </p:cNvSpPr>
          <p:nvPr>
            <p:ph type="title"/>
          </p:nvPr>
        </p:nvSpPr>
        <p:spPr/>
        <p:txBody>
          <a:bodyPr/>
          <a:lstStyle/>
          <a:p>
            <a:r>
              <a:rPr lang="en-US"/>
              <a:t>Click to edit Master title style</a:t>
            </a:r>
            <a:endParaRPr lang="en-IE"/>
          </a:p>
        </p:txBody>
      </p:sp>
    </p:spTree>
    <p:extLst>
      <p:ext uri="{BB962C8B-B14F-4D97-AF65-F5344CB8AC3E}">
        <p14:creationId xmlns:p14="http://schemas.microsoft.com/office/powerpoint/2010/main" val="26694652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Content">
    <p:spTree>
      <p:nvGrpSpPr>
        <p:cNvPr id="1" name=""/>
        <p:cNvGrpSpPr/>
        <p:nvPr/>
      </p:nvGrpSpPr>
      <p:grpSpPr>
        <a:xfrm>
          <a:off x="0" y="0"/>
          <a:ext cx="0" cy="0"/>
          <a:chOff x="0" y="0"/>
          <a:chExt cx="0" cy="0"/>
        </a:xfrm>
      </p:grpSpPr>
      <p:sp>
        <p:nvSpPr>
          <p:cNvPr id="7" name="Title Placeholder 7">
            <a:extLst>
              <a:ext uri="{FF2B5EF4-FFF2-40B4-BE49-F238E27FC236}">
                <a16:creationId xmlns:a16="http://schemas.microsoft.com/office/drawing/2014/main" id="{305703B8-C998-4CD3-D6F2-8D76C205319C}"/>
              </a:ext>
            </a:extLst>
          </p:cNvPr>
          <p:cNvSpPr>
            <a:spLocks noGrp="1"/>
          </p:cNvSpPr>
          <p:nvPr>
            <p:ph type="title" idx="10" hasCustomPrompt="1"/>
          </p:nvPr>
        </p:nvSpPr>
        <p:spPr>
          <a:xfrm>
            <a:off x="869613" y="1057697"/>
            <a:ext cx="10804571" cy="349048"/>
          </a:xfrm>
          <a:prstGeom prst="rect">
            <a:avLst/>
          </a:prstGeom>
          <a:solidFill>
            <a:schemeClr val="tx2"/>
          </a:solidFill>
          <a:ln>
            <a:noFill/>
          </a:ln>
        </p:spPr>
        <p:txBody>
          <a:bodyPr vert="horz" lIns="91440" tIns="45720" rIns="91440" bIns="45720" rtlCol="0" anchor="ctr">
            <a:noAutofit/>
          </a:bodyPr>
          <a:lstStyle/>
          <a:p>
            <a:r>
              <a:rPr lang="en-GB" noProof="0"/>
              <a:t>Click to edit title</a:t>
            </a:r>
          </a:p>
        </p:txBody>
      </p:sp>
      <p:sp>
        <p:nvSpPr>
          <p:cNvPr id="12" name="Content Placeholder 11">
            <a:extLst>
              <a:ext uri="{FF2B5EF4-FFF2-40B4-BE49-F238E27FC236}">
                <a16:creationId xmlns:a16="http://schemas.microsoft.com/office/drawing/2014/main" id="{A9F76297-E87A-37BB-AB56-ADD31EF23348}"/>
              </a:ext>
            </a:extLst>
          </p:cNvPr>
          <p:cNvSpPr>
            <a:spLocks noGrp="1"/>
          </p:cNvSpPr>
          <p:nvPr>
            <p:ph sz="quarter" idx="11" hasCustomPrompt="1"/>
          </p:nvPr>
        </p:nvSpPr>
        <p:spPr>
          <a:xfrm>
            <a:off x="869613" y="1591148"/>
            <a:ext cx="10804571" cy="4535016"/>
          </a:xfrm>
        </p:spPr>
        <p:txBody>
          <a:bodyPr/>
          <a:lstStyle>
            <a:lvl1pPr marL="479988" indent="-479988">
              <a:spcBef>
                <a:spcPts val="0"/>
              </a:spcBef>
              <a:buClr>
                <a:srgbClr val="024DA1"/>
              </a:buClr>
              <a:buFont typeface="Symbol" panose="05050102010706020507" pitchFamily="18" charset="2"/>
              <a:buChar char="·"/>
              <a:defRPr>
                <a:solidFill>
                  <a:schemeClr val="tx2"/>
                </a:solidFill>
                <a:latin typeface="+mn-lt"/>
              </a:defRPr>
            </a:lvl1pPr>
            <a:lvl2pPr marL="959976" indent="-479988">
              <a:spcBef>
                <a:spcPts val="0"/>
              </a:spcBef>
              <a:buClr>
                <a:srgbClr val="024DA1"/>
              </a:buClr>
              <a:buFont typeface="Arial" panose="020B0604020202020204" pitchFamily="34" charset="0"/>
              <a:buChar char="○"/>
              <a:defRPr>
                <a:solidFill>
                  <a:schemeClr val="tx2"/>
                </a:solidFill>
                <a:latin typeface="+mn-lt"/>
              </a:defRPr>
            </a:lvl2pPr>
            <a:lvl3pPr marL="1439964" indent="-479988">
              <a:spcBef>
                <a:spcPts val="0"/>
              </a:spcBef>
              <a:buClr>
                <a:srgbClr val="024DA1"/>
              </a:buClr>
              <a:buFont typeface="Arial" panose="020B0604020202020204" pitchFamily="34" charset="0"/>
              <a:buChar char="—"/>
              <a:defRPr>
                <a:solidFill>
                  <a:schemeClr val="tx2"/>
                </a:solidFill>
                <a:latin typeface="+mn-lt"/>
              </a:defRPr>
            </a:lvl3pPr>
            <a:lvl4pPr marL="1919952" indent="-479988">
              <a:spcBef>
                <a:spcPts val="0"/>
              </a:spcBef>
              <a:buClr>
                <a:srgbClr val="024DA1"/>
              </a:buClr>
              <a:buFont typeface="Symbol" panose="05050102010706020507" pitchFamily="18" charset="2"/>
              <a:buChar char="·"/>
              <a:defRPr>
                <a:solidFill>
                  <a:schemeClr val="tx2"/>
                </a:solidFill>
                <a:latin typeface="+mn-lt"/>
              </a:defRPr>
            </a:lvl4pPr>
            <a:lvl5pPr marL="2399940" indent="-479988">
              <a:spcBef>
                <a:spcPts val="0"/>
              </a:spcBef>
              <a:buClr>
                <a:srgbClr val="024DA1"/>
              </a:buClr>
              <a:buFont typeface="Arial" panose="020B0604020202020204" pitchFamily="34" charset="0"/>
              <a:buChar char="○"/>
              <a:defRPr>
                <a:solidFill>
                  <a:schemeClr val="tx2"/>
                </a:solidFill>
                <a:latin typeface="+mn-lt"/>
              </a:defRPr>
            </a:lvl5pPr>
          </a:lstStyle>
          <a:p>
            <a:pPr lvl="0"/>
            <a:r>
              <a:rPr lang="en-GB" noProof="0" dirty="0"/>
              <a:t>Click to edit text. NB: When adding new slides, please ensure language settings are set to the language of the presentation (select text boxes, go to Review tab &gt; Language &gt; Set Proofing Language &gt; select required language). </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16" name="Text Placeholder 15">
            <a:extLst>
              <a:ext uri="{FF2B5EF4-FFF2-40B4-BE49-F238E27FC236}">
                <a16:creationId xmlns:a16="http://schemas.microsoft.com/office/drawing/2014/main" id="{E5BC3B47-1BD8-DC7C-9E57-4A16D24E681C}"/>
              </a:ext>
            </a:extLst>
          </p:cNvPr>
          <p:cNvSpPr>
            <a:spLocks noGrp="1"/>
          </p:cNvSpPr>
          <p:nvPr>
            <p:ph type="body" sz="quarter" idx="13" hasCustomPrompt="1"/>
          </p:nvPr>
        </p:nvSpPr>
        <p:spPr>
          <a:xfrm>
            <a:off x="2510117" y="505825"/>
            <a:ext cx="9164068" cy="349048"/>
          </a:xfrm>
        </p:spPr>
        <p:txBody>
          <a:bodyPr anchor="b">
            <a:normAutofit/>
          </a:bodyPr>
          <a:lstStyle>
            <a:lvl1pPr marL="0" indent="0" algn="r">
              <a:buNone/>
              <a:defRPr sz="1333">
                <a:solidFill>
                  <a:schemeClr val="tx1"/>
                </a:solidFill>
                <a:latin typeface="+mj-lt"/>
              </a:defRPr>
            </a:lvl1pPr>
          </a:lstStyle>
          <a:p>
            <a:pPr lvl="0"/>
            <a:r>
              <a:rPr lang="en-GB" noProof="0"/>
              <a:t>Click to edit text</a:t>
            </a:r>
          </a:p>
        </p:txBody>
      </p:sp>
    </p:spTree>
    <p:extLst>
      <p:ext uri="{BB962C8B-B14F-4D97-AF65-F5344CB8AC3E}">
        <p14:creationId xmlns:p14="http://schemas.microsoft.com/office/powerpoint/2010/main" val="2740343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2_Content">
    <p:spTree>
      <p:nvGrpSpPr>
        <p:cNvPr id="1" name=""/>
        <p:cNvGrpSpPr/>
        <p:nvPr/>
      </p:nvGrpSpPr>
      <p:grpSpPr>
        <a:xfrm>
          <a:off x="0" y="0"/>
          <a:ext cx="0" cy="0"/>
          <a:chOff x="0" y="0"/>
          <a:chExt cx="0" cy="0"/>
        </a:xfrm>
      </p:grpSpPr>
      <p:sp>
        <p:nvSpPr>
          <p:cNvPr id="7" name="Title Placeholder 7">
            <a:extLst>
              <a:ext uri="{FF2B5EF4-FFF2-40B4-BE49-F238E27FC236}">
                <a16:creationId xmlns:a16="http://schemas.microsoft.com/office/drawing/2014/main" id="{305703B8-C998-4CD3-D6F2-8D76C205319C}"/>
              </a:ext>
            </a:extLst>
          </p:cNvPr>
          <p:cNvSpPr>
            <a:spLocks noGrp="1"/>
          </p:cNvSpPr>
          <p:nvPr>
            <p:ph type="title" idx="10" hasCustomPrompt="1"/>
          </p:nvPr>
        </p:nvSpPr>
        <p:spPr>
          <a:xfrm>
            <a:off x="869613" y="1057697"/>
            <a:ext cx="10804571" cy="349048"/>
          </a:xfrm>
          <a:prstGeom prst="rect">
            <a:avLst/>
          </a:prstGeom>
          <a:solidFill>
            <a:schemeClr val="tx2"/>
          </a:solidFill>
          <a:ln>
            <a:noFill/>
          </a:ln>
        </p:spPr>
        <p:txBody>
          <a:bodyPr vert="horz" lIns="91440" tIns="45720" rIns="91440" bIns="45720" rtlCol="0" anchor="ctr">
            <a:noAutofit/>
          </a:bodyPr>
          <a:lstStyle/>
          <a:p>
            <a:r>
              <a:rPr lang="en-GB" noProof="0"/>
              <a:t>Click to edit title</a:t>
            </a:r>
          </a:p>
        </p:txBody>
      </p:sp>
      <p:sp>
        <p:nvSpPr>
          <p:cNvPr id="12" name="Content Placeholder 11">
            <a:extLst>
              <a:ext uri="{FF2B5EF4-FFF2-40B4-BE49-F238E27FC236}">
                <a16:creationId xmlns:a16="http://schemas.microsoft.com/office/drawing/2014/main" id="{A9F76297-E87A-37BB-AB56-ADD31EF23348}"/>
              </a:ext>
            </a:extLst>
          </p:cNvPr>
          <p:cNvSpPr>
            <a:spLocks noGrp="1"/>
          </p:cNvSpPr>
          <p:nvPr>
            <p:ph sz="quarter" idx="11" hasCustomPrompt="1"/>
          </p:nvPr>
        </p:nvSpPr>
        <p:spPr>
          <a:xfrm>
            <a:off x="869613" y="1591148"/>
            <a:ext cx="10804571" cy="4535016"/>
          </a:xfrm>
        </p:spPr>
        <p:txBody>
          <a:bodyPr/>
          <a:lstStyle>
            <a:lvl1pPr marL="479988" indent="-479988">
              <a:spcBef>
                <a:spcPts val="0"/>
              </a:spcBef>
              <a:buClr>
                <a:srgbClr val="024DA1"/>
              </a:buClr>
              <a:buFont typeface="Arial" panose="020B0604020202020204" pitchFamily="34" charset="0"/>
              <a:buChar char="●"/>
              <a:defRPr>
                <a:solidFill>
                  <a:schemeClr val="tx2"/>
                </a:solidFill>
                <a:latin typeface="+mn-lt"/>
              </a:defRPr>
            </a:lvl1pPr>
            <a:lvl2pPr marL="959976" indent="-479988">
              <a:spcBef>
                <a:spcPts val="0"/>
              </a:spcBef>
              <a:buClr>
                <a:srgbClr val="024DA1"/>
              </a:buClr>
              <a:buFont typeface="Arial" panose="020B0604020202020204" pitchFamily="34" charset="0"/>
              <a:buChar char="○"/>
              <a:defRPr>
                <a:solidFill>
                  <a:schemeClr val="tx2"/>
                </a:solidFill>
                <a:latin typeface="+mn-lt"/>
              </a:defRPr>
            </a:lvl2pPr>
            <a:lvl3pPr marL="1439964" indent="-479988">
              <a:spcBef>
                <a:spcPts val="0"/>
              </a:spcBef>
              <a:buClr>
                <a:srgbClr val="024DA1"/>
              </a:buClr>
              <a:buFont typeface="Arial" panose="020B0604020202020204" pitchFamily="34" charset="0"/>
              <a:buChar char="—"/>
              <a:defRPr>
                <a:solidFill>
                  <a:schemeClr val="tx2"/>
                </a:solidFill>
                <a:latin typeface="+mn-lt"/>
              </a:defRPr>
            </a:lvl3pPr>
            <a:lvl4pPr marL="1919952" indent="-479988">
              <a:spcBef>
                <a:spcPts val="0"/>
              </a:spcBef>
              <a:buClr>
                <a:srgbClr val="024DA1"/>
              </a:buClr>
              <a:buFont typeface="Arial" panose="020B0604020202020204" pitchFamily="34" charset="0"/>
              <a:buChar char="●"/>
              <a:defRPr>
                <a:solidFill>
                  <a:schemeClr val="tx2"/>
                </a:solidFill>
                <a:latin typeface="+mn-lt"/>
              </a:defRPr>
            </a:lvl4pPr>
            <a:lvl5pPr marL="2399940" indent="-479988">
              <a:spcBef>
                <a:spcPts val="0"/>
              </a:spcBef>
              <a:buClr>
                <a:srgbClr val="024DA1"/>
              </a:buClr>
              <a:buFont typeface="Arial" panose="020B0604020202020204" pitchFamily="34" charset="0"/>
              <a:buChar char="○"/>
              <a:defRPr>
                <a:solidFill>
                  <a:schemeClr val="tx2"/>
                </a:solidFill>
                <a:latin typeface="+mn-lt"/>
              </a:defRPr>
            </a:lvl5pPr>
          </a:lstStyle>
          <a:p>
            <a:pPr lvl="0"/>
            <a:r>
              <a:rPr lang="en-GB" noProof="0"/>
              <a:t>Click to edit text. NB: When adding new slides, please ensure language settings are set to the language of the presentation (select text boxes, go to Review tab &gt; Language &gt; Set Proofing Language &gt; select required language). </a:t>
            </a:r>
          </a:p>
          <a:p>
            <a:pPr lvl="1"/>
            <a:r>
              <a:rPr lang="en-GB" noProof="0"/>
              <a:t>Second level</a:t>
            </a:r>
          </a:p>
          <a:p>
            <a:pPr lvl="2"/>
            <a:r>
              <a:rPr lang="en-GB" noProof="0"/>
              <a:t>Third level</a:t>
            </a:r>
          </a:p>
          <a:p>
            <a:pPr lvl="3"/>
            <a:r>
              <a:rPr lang="en-GB" noProof="0"/>
              <a:t>Fourth level</a:t>
            </a:r>
          </a:p>
          <a:p>
            <a:pPr lvl="4"/>
            <a:r>
              <a:rPr lang="en-GB" noProof="0"/>
              <a:t>Fifth level</a:t>
            </a:r>
          </a:p>
        </p:txBody>
      </p:sp>
    </p:spTree>
    <p:extLst>
      <p:ext uri="{BB962C8B-B14F-4D97-AF65-F5344CB8AC3E}">
        <p14:creationId xmlns:p14="http://schemas.microsoft.com/office/powerpoint/2010/main" val="35003417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3_Content">
    <p:spTree>
      <p:nvGrpSpPr>
        <p:cNvPr id="1" name=""/>
        <p:cNvGrpSpPr/>
        <p:nvPr/>
      </p:nvGrpSpPr>
      <p:grpSpPr>
        <a:xfrm>
          <a:off x="0" y="0"/>
          <a:ext cx="0" cy="0"/>
          <a:chOff x="0" y="0"/>
          <a:chExt cx="0" cy="0"/>
        </a:xfrm>
      </p:grpSpPr>
      <p:sp>
        <p:nvSpPr>
          <p:cNvPr id="12" name="Content Placeholder 11">
            <a:extLst>
              <a:ext uri="{FF2B5EF4-FFF2-40B4-BE49-F238E27FC236}">
                <a16:creationId xmlns:a16="http://schemas.microsoft.com/office/drawing/2014/main" id="{A9F76297-E87A-37BB-AB56-ADD31EF23348}"/>
              </a:ext>
            </a:extLst>
          </p:cNvPr>
          <p:cNvSpPr>
            <a:spLocks noGrp="1"/>
          </p:cNvSpPr>
          <p:nvPr>
            <p:ph sz="quarter" idx="11" hasCustomPrompt="1"/>
          </p:nvPr>
        </p:nvSpPr>
        <p:spPr>
          <a:xfrm>
            <a:off x="522794" y="682099"/>
            <a:ext cx="11146417" cy="5493805"/>
          </a:xfrm>
        </p:spPr>
        <p:txBody>
          <a:bodyPr/>
          <a:lstStyle>
            <a:lvl1pPr marL="470436" indent="-470436">
              <a:spcBef>
                <a:spcPts val="0"/>
              </a:spcBef>
              <a:buClr>
                <a:srgbClr val="024DA1"/>
              </a:buClr>
              <a:buFont typeface="Symbol" panose="05050102010706020507" pitchFamily="18" charset="2"/>
              <a:buChar char="·"/>
              <a:defRPr>
                <a:solidFill>
                  <a:schemeClr val="tx2"/>
                </a:solidFill>
                <a:latin typeface="+mn-lt"/>
              </a:defRPr>
            </a:lvl1pPr>
            <a:lvl2pPr marL="940872" indent="-470436">
              <a:spcBef>
                <a:spcPts val="0"/>
              </a:spcBef>
              <a:buClr>
                <a:srgbClr val="024DA1"/>
              </a:buClr>
              <a:buFont typeface="Arial" panose="020B0604020202020204" pitchFamily="34" charset="0"/>
              <a:buChar char="○"/>
              <a:defRPr>
                <a:solidFill>
                  <a:schemeClr val="tx2"/>
                </a:solidFill>
                <a:latin typeface="+mn-lt"/>
              </a:defRPr>
            </a:lvl2pPr>
            <a:lvl3pPr marL="1411310" indent="-470436">
              <a:spcBef>
                <a:spcPts val="0"/>
              </a:spcBef>
              <a:buClr>
                <a:srgbClr val="024DA1"/>
              </a:buClr>
              <a:buFont typeface="Arial" panose="020B0604020202020204" pitchFamily="34" charset="0"/>
              <a:buChar char="—"/>
              <a:defRPr>
                <a:solidFill>
                  <a:schemeClr val="tx2"/>
                </a:solidFill>
                <a:latin typeface="+mn-lt"/>
              </a:defRPr>
            </a:lvl3pPr>
            <a:lvl4pPr marL="1881745" indent="-470436">
              <a:spcBef>
                <a:spcPts val="0"/>
              </a:spcBef>
              <a:buClr>
                <a:srgbClr val="024DA1"/>
              </a:buClr>
              <a:buFont typeface="Symbol" panose="05050102010706020507" pitchFamily="18" charset="2"/>
              <a:buChar char="·"/>
              <a:defRPr>
                <a:solidFill>
                  <a:schemeClr val="tx2"/>
                </a:solidFill>
                <a:latin typeface="+mn-lt"/>
              </a:defRPr>
            </a:lvl4pPr>
            <a:lvl5pPr marL="2352181" indent="-470436">
              <a:spcBef>
                <a:spcPts val="0"/>
              </a:spcBef>
              <a:buClr>
                <a:srgbClr val="024DA1"/>
              </a:buClr>
              <a:buFont typeface="Arial" panose="020B0604020202020204" pitchFamily="34" charset="0"/>
              <a:buChar char="○"/>
              <a:defRPr>
                <a:solidFill>
                  <a:schemeClr val="tx2"/>
                </a:solidFill>
                <a:latin typeface="+mn-lt"/>
              </a:defRPr>
            </a:lvl5pPr>
          </a:lstStyle>
          <a:p>
            <a:pPr lvl="0"/>
            <a:r>
              <a:rPr lang="en-GB" noProof="0" dirty="0"/>
              <a:t>Click to edit text. NB: When adding new slides, please ensure language settings are set to the language of the presentation (select text boxes, go to Review tab &gt; Language &gt; Set Proofing Language &gt; select required language). </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Tree>
    <p:extLst>
      <p:ext uri="{BB962C8B-B14F-4D97-AF65-F5344CB8AC3E}">
        <p14:creationId xmlns:p14="http://schemas.microsoft.com/office/powerpoint/2010/main" val="6337503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0"/>
        <p:cNvGrpSpPr/>
        <p:nvPr/>
      </p:nvGrpSpPr>
      <p:grpSpPr>
        <a:xfrm>
          <a:off x="0" y="0"/>
          <a:ext cx="0" cy="0"/>
          <a:chOff x="0" y="0"/>
          <a:chExt cx="0" cy="0"/>
        </a:xfrm>
      </p:grpSpPr>
      <p:sp>
        <p:nvSpPr>
          <p:cNvPr id="21" name="Google Shape;21;p10"/>
          <p:cNvSpPr txBox="1">
            <a:spLocks noGrp="1"/>
          </p:cNvSpPr>
          <p:nvPr>
            <p:ph type="title"/>
          </p:nvPr>
        </p:nvSpPr>
        <p:spPr>
          <a:xfrm>
            <a:off x="869613" y="1057697"/>
            <a:ext cx="10804571" cy="349048"/>
          </a:xfrm>
          <a:prstGeom prst="rect">
            <a:avLst/>
          </a:prstGeom>
          <a:solidFill>
            <a:schemeClr val="dk2"/>
          </a:solidFill>
          <a:ln>
            <a:noFill/>
          </a:ln>
        </p:spPr>
        <p:txBody>
          <a:bodyPr spcFirstLastPara="1" wrap="square" lIns="91425" tIns="45700" rIns="91425" bIns="45700" anchor="ctr" anchorCtr="0">
            <a:noAutofit/>
          </a:bodyPr>
          <a:lstStyle>
            <a:lvl1pPr lvl="0" algn="l">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2" name="Google Shape;22;p10"/>
          <p:cNvSpPr txBox="1">
            <a:spLocks noGrp="1"/>
          </p:cNvSpPr>
          <p:nvPr>
            <p:ph type="dt" idx="10"/>
          </p:nvPr>
        </p:nvSpPr>
        <p:spPr>
          <a:xfrm>
            <a:off x="0" y="0"/>
            <a:ext cx="4000000" cy="40000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2400">
                <a:solidFill>
                  <a:schemeClr val="dk1"/>
                </a:solidFill>
                <a:latin typeface="Arial"/>
                <a:ea typeface="Arial"/>
                <a:cs typeface="Arial"/>
                <a:sym typeface="Arial"/>
              </a:defRPr>
            </a:lvl1pPr>
            <a:lvl2pPr marR="0" lvl="1" algn="l" rtl="0">
              <a:spcBef>
                <a:spcPts val="0"/>
              </a:spcBef>
              <a:spcAft>
                <a:spcPts val="0"/>
              </a:spcAft>
              <a:buSzPts val="1400"/>
              <a:buNone/>
              <a:defRPr sz="24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24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24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24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24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24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24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3" name="Google Shape;23;p10"/>
          <p:cNvSpPr txBox="1">
            <a:spLocks noGrp="1"/>
          </p:cNvSpPr>
          <p:nvPr>
            <p:ph type="ftr" idx="11"/>
          </p:nvPr>
        </p:nvSpPr>
        <p:spPr>
          <a:xfrm>
            <a:off x="0" y="0"/>
            <a:ext cx="4000000" cy="40000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2400">
                <a:solidFill>
                  <a:schemeClr val="dk1"/>
                </a:solidFill>
                <a:latin typeface="Arial"/>
                <a:ea typeface="Arial"/>
                <a:cs typeface="Arial"/>
                <a:sym typeface="Arial"/>
              </a:defRPr>
            </a:lvl1pPr>
            <a:lvl2pPr marR="0" lvl="1" algn="l" rtl="0">
              <a:spcBef>
                <a:spcPts val="0"/>
              </a:spcBef>
              <a:spcAft>
                <a:spcPts val="0"/>
              </a:spcAft>
              <a:buSzPts val="1400"/>
              <a:buNone/>
              <a:defRPr sz="24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24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24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24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24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24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24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4" name="Google Shape;24;p10"/>
          <p:cNvSpPr txBox="1">
            <a:spLocks noGrp="1"/>
          </p:cNvSpPr>
          <p:nvPr>
            <p:ph type="sldNum" idx="12"/>
          </p:nvPr>
        </p:nvSpPr>
        <p:spPr>
          <a:xfrm>
            <a:off x="0" y="0"/>
            <a:ext cx="4000000" cy="40000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2400">
                <a:solidFill>
                  <a:schemeClr val="dk1"/>
                </a:solidFill>
                <a:latin typeface="Arial"/>
                <a:ea typeface="Arial"/>
                <a:cs typeface="Arial"/>
                <a:sym typeface="Arial"/>
              </a:defRPr>
            </a:lvl1pPr>
            <a:lvl2pPr marL="0" marR="0" lvl="1" indent="0" algn="l" rtl="0">
              <a:spcBef>
                <a:spcPts val="0"/>
              </a:spcBef>
              <a:buNone/>
              <a:defRPr sz="2400">
                <a:solidFill>
                  <a:schemeClr val="dk1"/>
                </a:solidFill>
                <a:latin typeface="Arial"/>
                <a:ea typeface="Arial"/>
                <a:cs typeface="Arial"/>
                <a:sym typeface="Arial"/>
              </a:defRPr>
            </a:lvl2pPr>
            <a:lvl3pPr marL="0" marR="0" lvl="2" indent="0" algn="l" rtl="0">
              <a:spcBef>
                <a:spcPts val="0"/>
              </a:spcBef>
              <a:buNone/>
              <a:defRPr sz="2400">
                <a:solidFill>
                  <a:schemeClr val="dk1"/>
                </a:solidFill>
                <a:latin typeface="Arial"/>
                <a:ea typeface="Arial"/>
                <a:cs typeface="Arial"/>
                <a:sym typeface="Arial"/>
              </a:defRPr>
            </a:lvl3pPr>
            <a:lvl4pPr marL="0" marR="0" lvl="3" indent="0" algn="l" rtl="0">
              <a:spcBef>
                <a:spcPts val="0"/>
              </a:spcBef>
              <a:buNone/>
              <a:defRPr sz="2400">
                <a:solidFill>
                  <a:schemeClr val="dk1"/>
                </a:solidFill>
                <a:latin typeface="Arial"/>
                <a:ea typeface="Arial"/>
                <a:cs typeface="Arial"/>
                <a:sym typeface="Arial"/>
              </a:defRPr>
            </a:lvl4pPr>
            <a:lvl5pPr marL="0" marR="0" lvl="4" indent="0" algn="l" rtl="0">
              <a:spcBef>
                <a:spcPts val="0"/>
              </a:spcBef>
              <a:buNone/>
              <a:defRPr sz="2400">
                <a:solidFill>
                  <a:schemeClr val="dk1"/>
                </a:solidFill>
                <a:latin typeface="Arial"/>
                <a:ea typeface="Arial"/>
                <a:cs typeface="Arial"/>
                <a:sym typeface="Arial"/>
              </a:defRPr>
            </a:lvl5pPr>
            <a:lvl6pPr marL="0" marR="0" lvl="5" indent="0" algn="l" rtl="0">
              <a:spcBef>
                <a:spcPts val="0"/>
              </a:spcBef>
              <a:buNone/>
              <a:defRPr sz="2400">
                <a:solidFill>
                  <a:schemeClr val="dk1"/>
                </a:solidFill>
                <a:latin typeface="Arial"/>
                <a:ea typeface="Arial"/>
                <a:cs typeface="Arial"/>
                <a:sym typeface="Arial"/>
              </a:defRPr>
            </a:lvl6pPr>
            <a:lvl7pPr marL="0" marR="0" lvl="6" indent="0" algn="l" rtl="0">
              <a:spcBef>
                <a:spcPts val="0"/>
              </a:spcBef>
              <a:buNone/>
              <a:defRPr sz="2400">
                <a:solidFill>
                  <a:schemeClr val="dk1"/>
                </a:solidFill>
                <a:latin typeface="Arial"/>
                <a:ea typeface="Arial"/>
                <a:cs typeface="Arial"/>
                <a:sym typeface="Arial"/>
              </a:defRPr>
            </a:lvl7pPr>
            <a:lvl8pPr marL="0" marR="0" lvl="7" indent="0" algn="l" rtl="0">
              <a:spcBef>
                <a:spcPts val="0"/>
              </a:spcBef>
              <a:buNone/>
              <a:defRPr sz="2400">
                <a:solidFill>
                  <a:schemeClr val="dk1"/>
                </a:solidFill>
                <a:latin typeface="Arial"/>
                <a:ea typeface="Arial"/>
                <a:cs typeface="Arial"/>
                <a:sym typeface="Arial"/>
              </a:defRPr>
            </a:lvl8pPr>
            <a:lvl9pPr marL="0" marR="0" lvl="8" indent="0" algn="l" rtl="0">
              <a:spcBef>
                <a:spcPts val="0"/>
              </a:spcBef>
              <a:buNone/>
              <a:defRPr sz="2400">
                <a:solidFill>
                  <a:schemeClr val="dk1"/>
                </a:solidFill>
                <a:latin typeface="Arial"/>
                <a:ea typeface="Arial"/>
                <a:cs typeface="Arial"/>
                <a:sym typeface="Arial"/>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1138770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0574169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D533F2D-8787-BC8C-BF01-EFD75AC8DD76}"/>
              </a:ext>
            </a:extLst>
          </p:cNvPr>
          <p:cNvSpPr>
            <a:spLocks noGrp="1"/>
          </p:cNvSpPr>
          <p:nvPr>
            <p:ph type="dt" sz="half" idx="10"/>
          </p:nvPr>
        </p:nvSpPr>
        <p:spPr/>
        <p:txBody>
          <a:bodyPr/>
          <a:lstStyle/>
          <a:p>
            <a:r>
              <a:rPr lang="en-US"/>
              <a:t>9 February 2019</a:t>
            </a:r>
          </a:p>
        </p:txBody>
      </p:sp>
      <p:sp>
        <p:nvSpPr>
          <p:cNvPr id="3" name="Footer Placeholder 2">
            <a:extLst>
              <a:ext uri="{FF2B5EF4-FFF2-40B4-BE49-F238E27FC236}">
                <a16:creationId xmlns:a16="http://schemas.microsoft.com/office/drawing/2014/main" id="{BF9C54E5-BC78-EA8B-86CF-977F86BF7483}"/>
              </a:ext>
            </a:extLst>
          </p:cNvPr>
          <p:cNvSpPr>
            <a:spLocks noGrp="1"/>
          </p:cNvSpPr>
          <p:nvPr>
            <p:ph type="ftr" sz="quarter" idx="11"/>
          </p:nvPr>
        </p:nvSpPr>
        <p:spPr/>
        <p:txBody>
          <a:bodyPr/>
          <a:lstStyle/>
          <a:p>
            <a:r>
              <a:rPr lang="en-US"/>
              <a:t>5</a:t>
            </a:r>
          </a:p>
        </p:txBody>
      </p:sp>
      <p:sp>
        <p:nvSpPr>
          <p:cNvPr id="4" name="Slide Number Placeholder 3">
            <a:extLst>
              <a:ext uri="{FF2B5EF4-FFF2-40B4-BE49-F238E27FC236}">
                <a16:creationId xmlns:a16="http://schemas.microsoft.com/office/drawing/2014/main" id="{170504CC-52BC-31A9-4CF5-F80F84A9867C}"/>
              </a:ext>
            </a:extLst>
          </p:cNvPr>
          <p:cNvSpPr>
            <a:spLocks noGrp="1"/>
          </p:cNvSpPr>
          <p:nvPr>
            <p:ph type="sldNum" sz="quarter" idx="12"/>
          </p:nvPr>
        </p:nvSpPr>
        <p:spPr/>
        <p:txBody>
          <a:bodyPr/>
          <a:lstStyle/>
          <a:p>
            <a:fld id="{1819CF0A-C2A7-714A-9FE8-A737F5D641C0}" type="slidenum">
              <a:rPr lang="en-US" smtClean="0"/>
              <a:t>‹#›</a:t>
            </a:fld>
            <a:endParaRPr lang="en-US"/>
          </a:p>
        </p:txBody>
      </p:sp>
    </p:spTree>
    <p:extLst>
      <p:ext uri="{BB962C8B-B14F-4D97-AF65-F5344CB8AC3E}">
        <p14:creationId xmlns:p14="http://schemas.microsoft.com/office/powerpoint/2010/main" val="333348349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jpe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slideLayout" Target="../slideLayouts/slideLayout6.xml"/><Relationship Id="rId7" Type="http://schemas.openxmlformats.org/officeDocument/2006/relationships/theme" Target="../theme/theme2.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5" Type="http://schemas.openxmlformats.org/officeDocument/2006/relationships/slideLayout" Target="../slideLayouts/slideLayout8.xml"/><Relationship Id="rId4"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5"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69614" y="1591148"/>
            <a:ext cx="10804569" cy="4535016"/>
          </a:xfrm>
          <a:prstGeom prst="rect">
            <a:avLst/>
          </a:prstGeom>
        </p:spPr>
        <p:txBody>
          <a:bodyPr vert="horz" lIns="91440" tIns="45720" rIns="91440" bIns="45720" rtlCol="0">
            <a:normAutofit/>
          </a:bodyPr>
          <a:lstStyle/>
          <a:p>
            <a:pPr lvl="0"/>
            <a:r>
              <a:rPr lang="en-GB" noProof="0" dirty="0"/>
              <a:t>Click to edit text.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8" name="Title Placeholder 7">
            <a:extLst>
              <a:ext uri="{FF2B5EF4-FFF2-40B4-BE49-F238E27FC236}">
                <a16:creationId xmlns:a16="http://schemas.microsoft.com/office/drawing/2014/main" id="{AAFB3871-D6C2-DF26-6C64-D55F2F7C70CC}"/>
              </a:ext>
            </a:extLst>
          </p:cNvPr>
          <p:cNvSpPr>
            <a:spLocks noGrp="1"/>
          </p:cNvSpPr>
          <p:nvPr>
            <p:ph type="title"/>
          </p:nvPr>
        </p:nvSpPr>
        <p:spPr>
          <a:xfrm>
            <a:off x="869613" y="1057697"/>
            <a:ext cx="10804571" cy="349048"/>
          </a:xfrm>
          <a:prstGeom prst="rect">
            <a:avLst/>
          </a:prstGeom>
          <a:solidFill>
            <a:schemeClr val="tx2"/>
          </a:solidFill>
          <a:ln>
            <a:noFill/>
          </a:ln>
        </p:spPr>
        <p:txBody>
          <a:bodyPr vert="horz" lIns="91440" tIns="45720" rIns="91440" bIns="45720" rtlCol="0" anchor="ctr">
            <a:noAutofit/>
          </a:bodyPr>
          <a:lstStyle/>
          <a:p>
            <a:r>
              <a:rPr lang="en-GB" dirty="0"/>
              <a:t>Click to edit title</a:t>
            </a:r>
          </a:p>
        </p:txBody>
      </p:sp>
    </p:spTree>
    <p:extLst>
      <p:ext uri="{BB962C8B-B14F-4D97-AF65-F5344CB8AC3E}">
        <p14:creationId xmlns:p14="http://schemas.microsoft.com/office/powerpoint/2010/main" val="227517023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Lst>
  <p:hf hdr="0" ftr="0" dt="0"/>
  <p:txStyles>
    <p:titleStyle>
      <a:lvl1pPr algn="l" defTabSz="609585" rtl="0" eaLnBrk="1" latinLnBrk="0" hangingPunct="1">
        <a:spcBef>
          <a:spcPct val="0"/>
        </a:spcBef>
        <a:buNone/>
        <a:defRPr sz="2133" b="1" kern="1200" spc="-93" baseline="0">
          <a:solidFill>
            <a:schemeClr val="bg1"/>
          </a:solidFill>
          <a:latin typeface="+mj-lt"/>
          <a:ea typeface="+mj-ea"/>
          <a:cs typeface="+mj-cs"/>
        </a:defRPr>
      </a:lvl1pPr>
    </p:titleStyle>
    <p:bodyStyle>
      <a:lvl1pPr marL="479988" indent="-479988" algn="l" defTabSz="609585" rtl="0" eaLnBrk="1" latinLnBrk="0" hangingPunct="1">
        <a:spcBef>
          <a:spcPts val="0"/>
        </a:spcBef>
        <a:buClr>
          <a:srgbClr val="024DA1"/>
        </a:buClr>
        <a:buFont typeface="Symbol" panose="05050102010706020507" pitchFamily="18" charset="2"/>
        <a:buChar char="·"/>
        <a:defRPr lang="en-US" sz="1733" b="0" kern="1100" spc="-67" dirty="0">
          <a:solidFill>
            <a:schemeClr val="tx2"/>
          </a:solidFill>
          <a:latin typeface="+mn-lt"/>
          <a:ea typeface="Open Sans" panose="020B0606030504020204" pitchFamily="34" charset="0"/>
          <a:cs typeface="Arial"/>
        </a:defRPr>
      </a:lvl1pPr>
      <a:lvl2pPr marL="959976" indent="-479988" algn="l" defTabSz="609585" rtl="0" eaLnBrk="1" latinLnBrk="0" hangingPunct="1">
        <a:spcBef>
          <a:spcPts val="0"/>
        </a:spcBef>
        <a:buClr>
          <a:srgbClr val="024DA1"/>
        </a:buClr>
        <a:buFont typeface="Arial" panose="020B0604020202020204" pitchFamily="34" charset="0"/>
        <a:buChar char="○"/>
        <a:defRPr lang="en-US" sz="1733" kern="1100" spc="-67" dirty="0">
          <a:solidFill>
            <a:schemeClr val="tx2"/>
          </a:solidFill>
          <a:latin typeface="+mn-lt"/>
          <a:ea typeface="Open Sans" panose="020B0606030504020204" pitchFamily="34" charset="0"/>
          <a:cs typeface="Arial"/>
        </a:defRPr>
      </a:lvl2pPr>
      <a:lvl3pPr marL="1439964" indent="-479988" algn="l" defTabSz="609585" rtl="0" eaLnBrk="1" latinLnBrk="0" hangingPunct="1">
        <a:spcBef>
          <a:spcPts val="0"/>
        </a:spcBef>
        <a:buClr>
          <a:srgbClr val="024DA1"/>
        </a:buClr>
        <a:buFont typeface="Arial" panose="020B0604020202020204" pitchFamily="34" charset="0"/>
        <a:buChar char="—"/>
        <a:defRPr sz="1733" kern="1200" spc="-67" baseline="0">
          <a:solidFill>
            <a:schemeClr val="tx2"/>
          </a:solidFill>
          <a:latin typeface="+mn-lt"/>
          <a:ea typeface="+mn-ea"/>
          <a:cs typeface="+mn-cs"/>
        </a:defRPr>
      </a:lvl3pPr>
      <a:lvl4pPr marL="1919952" indent="-479988" algn="l" defTabSz="609585" rtl="0" eaLnBrk="1" latinLnBrk="0" hangingPunct="1">
        <a:spcBef>
          <a:spcPts val="0"/>
        </a:spcBef>
        <a:buClr>
          <a:srgbClr val="024DA1"/>
        </a:buClr>
        <a:buFont typeface="Symbol" panose="05050102010706020507" pitchFamily="18" charset="2"/>
        <a:buChar char="·"/>
        <a:defRPr sz="1733" kern="1200" spc="-67" baseline="0">
          <a:solidFill>
            <a:schemeClr val="tx2"/>
          </a:solidFill>
          <a:latin typeface="+mn-lt"/>
          <a:ea typeface="+mn-ea"/>
          <a:cs typeface="+mn-cs"/>
        </a:defRPr>
      </a:lvl4pPr>
      <a:lvl5pPr marL="2399940" indent="-479988" algn="l" defTabSz="609585" rtl="0" eaLnBrk="1" latinLnBrk="0" hangingPunct="1">
        <a:spcBef>
          <a:spcPts val="0"/>
        </a:spcBef>
        <a:buClr>
          <a:srgbClr val="024DA1"/>
        </a:buClr>
        <a:buFont typeface="Arial" panose="020B0604020202020204" pitchFamily="34" charset="0"/>
        <a:buChar char="○"/>
        <a:defRPr sz="1733" kern="1200" spc="-67" baseline="0">
          <a:solidFill>
            <a:schemeClr val="tx2"/>
          </a:solidFill>
          <a:latin typeface="+mn-lt"/>
          <a:ea typeface="+mn-ea"/>
          <a:cs typeface="+mn-c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8"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69614" y="1591148"/>
            <a:ext cx="10804569" cy="4535016"/>
          </a:xfrm>
          <a:prstGeom prst="rect">
            <a:avLst/>
          </a:prstGeom>
        </p:spPr>
        <p:txBody>
          <a:bodyPr vert="horz" lIns="91440" tIns="45720" rIns="91440" bIns="45720" rtlCol="0">
            <a:normAutofit/>
          </a:bodyPr>
          <a:lstStyle/>
          <a:p>
            <a:pPr lvl="0"/>
            <a:r>
              <a:rPr lang="en-GB" noProof="0" dirty="0"/>
              <a:t>Click to edit text.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8" name="Title Placeholder 7">
            <a:extLst>
              <a:ext uri="{FF2B5EF4-FFF2-40B4-BE49-F238E27FC236}">
                <a16:creationId xmlns:a16="http://schemas.microsoft.com/office/drawing/2014/main" id="{AAFB3871-D6C2-DF26-6C64-D55F2F7C70CC}"/>
              </a:ext>
            </a:extLst>
          </p:cNvPr>
          <p:cNvSpPr>
            <a:spLocks noGrp="1"/>
          </p:cNvSpPr>
          <p:nvPr>
            <p:ph type="title"/>
          </p:nvPr>
        </p:nvSpPr>
        <p:spPr>
          <a:xfrm>
            <a:off x="869613" y="1057697"/>
            <a:ext cx="10804571" cy="349048"/>
          </a:xfrm>
          <a:prstGeom prst="rect">
            <a:avLst/>
          </a:prstGeom>
          <a:solidFill>
            <a:schemeClr val="tx2"/>
          </a:solidFill>
          <a:ln>
            <a:noFill/>
          </a:ln>
        </p:spPr>
        <p:txBody>
          <a:bodyPr vert="horz" lIns="91440" tIns="45720" rIns="91440" bIns="45720" rtlCol="0" anchor="ctr">
            <a:noAutofit/>
          </a:bodyPr>
          <a:lstStyle/>
          <a:p>
            <a:r>
              <a:rPr lang="en-GB" dirty="0"/>
              <a:t>Click to edit title</a:t>
            </a:r>
          </a:p>
        </p:txBody>
      </p:sp>
    </p:spTree>
    <p:extLst>
      <p:ext uri="{BB962C8B-B14F-4D97-AF65-F5344CB8AC3E}">
        <p14:creationId xmlns:p14="http://schemas.microsoft.com/office/powerpoint/2010/main" val="1428455247"/>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Lst>
  <p:hf hdr="0" ftr="0" dt="0"/>
  <p:txStyles>
    <p:titleStyle>
      <a:lvl1pPr algn="l" defTabSz="609585" rtl="0" eaLnBrk="1" latinLnBrk="0" hangingPunct="1">
        <a:spcBef>
          <a:spcPct val="0"/>
        </a:spcBef>
        <a:buNone/>
        <a:defRPr sz="2133" b="1" kern="1200" spc="-93" baseline="0">
          <a:solidFill>
            <a:schemeClr val="bg1"/>
          </a:solidFill>
          <a:latin typeface="+mj-lt"/>
          <a:ea typeface="+mj-ea"/>
          <a:cs typeface="+mj-cs"/>
        </a:defRPr>
      </a:lvl1pPr>
    </p:titleStyle>
    <p:bodyStyle>
      <a:lvl1pPr marL="479988" indent="-479988" algn="l" defTabSz="609585" rtl="0" eaLnBrk="1" latinLnBrk="0" hangingPunct="1">
        <a:spcBef>
          <a:spcPts val="0"/>
        </a:spcBef>
        <a:buClr>
          <a:srgbClr val="024DA1"/>
        </a:buClr>
        <a:buFont typeface="Symbol" panose="05050102010706020507" pitchFamily="18" charset="2"/>
        <a:buChar char="·"/>
        <a:defRPr lang="en-US" sz="1733" b="0" kern="1100" spc="-67" dirty="0">
          <a:solidFill>
            <a:schemeClr val="tx2"/>
          </a:solidFill>
          <a:latin typeface="+mn-lt"/>
          <a:ea typeface="Open Sans" panose="020B0606030504020204" pitchFamily="34" charset="0"/>
          <a:cs typeface="Arial"/>
        </a:defRPr>
      </a:lvl1pPr>
      <a:lvl2pPr marL="959976" indent="-479988" algn="l" defTabSz="609585" rtl="0" eaLnBrk="1" latinLnBrk="0" hangingPunct="1">
        <a:spcBef>
          <a:spcPts val="0"/>
        </a:spcBef>
        <a:buClr>
          <a:srgbClr val="024DA1"/>
        </a:buClr>
        <a:buFont typeface="Arial" panose="020B0604020202020204" pitchFamily="34" charset="0"/>
        <a:buChar char="○"/>
        <a:defRPr lang="en-US" sz="1733" kern="1100" spc="-67" dirty="0">
          <a:solidFill>
            <a:schemeClr val="tx2"/>
          </a:solidFill>
          <a:latin typeface="+mn-lt"/>
          <a:ea typeface="Open Sans" panose="020B0606030504020204" pitchFamily="34" charset="0"/>
          <a:cs typeface="Arial"/>
        </a:defRPr>
      </a:lvl2pPr>
      <a:lvl3pPr marL="1439964" indent="-479988" algn="l" defTabSz="609585" rtl="0" eaLnBrk="1" latinLnBrk="0" hangingPunct="1">
        <a:spcBef>
          <a:spcPts val="0"/>
        </a:spcBef>
        <a:buClr>
          <a:srgbClr val="024DA1"/>
        </a:buClr>
        <a:buFont typeface="Arial" panose="020B0604020202020204" pitchFamily="34" charset="0"/>
        <a:buChar char="—"/>
        <a:defRPr sz="1733" kern="1200" spc="-67" baseline="0">
          <a:solidFill>
            <a:schemeClr val="tx2"/>
          </a:solidFill>
          <a:latin typeface="+mn-lt"/>
          <a:ea typeface="+mn-ea"/>
          <a:cs typeface="+mn-cs"/>
        </a:defRPr>
      </a:lvl3pPr>
      <a:lvl4pPr marL="1919952" indent="-479988" algn="l" defTabSz="609585" rtl="0" eaLnBrk="1" latinLnBrk="0" hangingPunct="1">
        <a:spcBef>
          <a:spcPts val="0"/>
        </a:spcBef>
        <a:buClr>
          <a:srgbClr val="024DA1"/>
        </a:buClr>
        <a:buFont typeface="Symbol" panose="05050102010706020507" pitchFamily="18" charset="2"/>
        <a:buChar char="·"/>
        <a:defRPr sz="1733" kern="1200" spc="-67" baseline="0">
          <a:solidFill>
            <a:schemeClr val="tx2"/>
          </a:solidFill>
          <a:latin typeface="+mn-lt"/>
          <a:ea typeface="+mn-ea"/>
          <a:cs typeface="+mn-cs"/>
        </a:defRPr>
      </a:lvl4pPr>
      <a:lvl5pPr marL="2399940" indent="-479988" algn="l" defTabSz="609585" rtl="0" eaLnBrk="1" latinLnBrk="0" hangingPunct="1">
        <a:spcBef>
          <a:spcPts val="0"/>
        </a:spcBef>
        <a:buClr>
          <a:srgbClr val="024DA1"/>
        </a:buClr>
        <a:buFont typeface="Arial" panose="020B0604020202020204" pitchFamily="34" charset="0"/>
        <a:buChar char="○"/>
        <a:defRPr sz="1733" kern="1200" spc="-67" baseline="0">
          <a:solidFill>
            <a:schemeClr val="tx2"/>
          </a:solidFill>
          <a:latin typeface="+mn-lt"/>
          <a:ea typeface="+mn-ea"/>
          <a:cs typeface="+mn-c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notesSlide" Target="../notesSlides/notesSlide15.xml"/><Relationship Id="rId1" Type="http://schemas.openxmlformats.org/officeDocument/2006/relationships/slideLayout" Target="../slideLayouts/slideLayout3.xml"/><Relationship Id="rId4" Type="http://schemas.openxmlformats.org/officeDocument/2006/relationships/image" Target="../media/image13.png"/></Relationships>
</file>

<file path=ppt/slides/_rels/slide16.xml.rels><?xml version="1.0" encoding="UTF-8" standalone="yes"?>
<Relationships xmlns="http://schemas.openxmlformats.org/package/2006/relationships"><Relationship Id="rId3" Type="http://schemas.openxmlformats.org/officeDocument/2006/relationships/image" Target="../media/image14.gif"/><Relationship Id="rId2" Type="http://schemas.openxmlformats.org/officeDocument/2006/relationships/notesSlide" Target="../notesSlides/notesSlide16.xml"/><Relationship Id="rId1" Type="http://schemas.openxmlformats.org/officeDocument/2006/relationships/slideLayout" Target="../slideLayouts/slideLayout3.xml"/><Relationship Id="rId5" Type="http://schemas.openxmlformats.org/officeDocument/2006/relationships/image" Target="../media/image16.png"/><Relationship Id="rId4" Type="http://schemas.openxmlformats.org/officeDocument/2006/relationships/image" Target="../media/image15.jpe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9.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25.jpe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hyperlink" Target="https://www.facebook.com/EUIPO.eu" TargetMode="External"/><Relationship Id="rId5" Type="http://schemas.openxmlformats.org/officeDocument/2006/relationships/hyperlink" Target="https://www.linkedin.com/company/euipo" TargetMode="External"/><Relationship Id="rId4" Type="http://schemas.openxmlformats.org/officeDocument/2006/relationships/hyperlink" Target="https://twitter.com/EU_IPO"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28EEA48-3ADD-C864-8162-A0F65D0D1D51}"/>
              </a:ext>
            </a:extLst>
          </p:cNvPr>
          <p:cNvSpPr txBox="1">
            <a:spLocks/>
          </p:cNvSpPr>
          <p:nvPr/>
        </p:nvSpPr>
        <p:spPr>
          <a:xfrm>
            <a:off x="1080511" y="2937416"/>
            <a:ext cx="10393704" cy="533921"/>
          </a:xfrm>
          <a:prstGeom prst="rect">
            <a:avLst/>
          </a:prstGeom>
          <a:noFill/>
        </p:spPr>
        <p:txBody>
          <a:bodyPr anchor="b">
            <a:noAutofit/>
          </a:bodyPr>
          <a:lstStyle>
            <a:lvl1pPr algn="l" defTabSz="457200" rtl="0" eaLnBrk="1" latinLnBrk="0" hangingPunct="1">
              <a:spcBef>
                <a:spcPct val="0"/>
              </a:spcBef>
              <a:buNone/>
              <a:defRPr sz="1600" b="1" kern="1200" spc="-70" baseline="0">
                <a:solidFill>
                  <a:schemeClr val="bg1"/>
                </a:solidFill>
                <a:latin typeface="+mj-lt"/>
                <a:ea typeface="+mj-ea"/>
                <a:cs typeface="+mj-cs"/>
              </a:defRPr>
            </a:lvl1p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2500" i="0" u="none" strike="noStrike" kern="1200" cap="none" spc="-200" normalizeH="0" baseline="0" noProof="0" dirty="0">
                <a:ln>
                  <a:noFill/>
                </a:ln>
                <a:solidFill>
                  <a:srgbClr val="024DA1"/>
                </a:solidFill>
                <a:effectLst/>
                <a:uLnTx/>
                <a:uFillTx/>
                <a:latin typeface="Arial"/>
                <a:ea typeface="Open Sans Semibold" panose="020B0706030804020204" pitchFamily="34" charset="0"/>
                <a:cs typeface="Arial"/>
              </a:rPr>
              <a:t>Recent Boards of Appeal case law on designs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2500" i="0" u="none" strike="noStrike" kern="1200" cap="none" spc="-200" normalizeH="0" baseline="0" noProof="0" dirty="0">
                <a:ln>
                  <a:noFill/>
                </a:ln>
                <a:solidFill>
                  <a:srgbClr val="024DA1"/>
                </a:solidFill>
                <a:effectLst/>
                <a:uLnTx/>
                <a:uFillTx/>
                <a:latin typeface="Arial"/>
                <a:ea typeface="Open Sans Semibold" panose="020B0706030804020204" pitchFamily="34" charset="0"/>
                <a:cs typeface="Arial"/>
              </a:rPr>
              <a:t>and implications of the new EU Design Regulation</a:t>
            </a:r>
          </a:p>
        </p:txBody>
      </p:sp>
      <p:sp>
        <p:nvSpPr>
          <p:cNvPr id="5" name="Title 3">
            <a:extLst>
              <a:ext uri="{FF2B5EF4-FFF2-40B4-BE49-F238E27FC236}">
                <a16:creationId xmlns:a16="http://schemas.microsoft.com/office/drawing/2014/main" id="{1AA12BBA-36D4-7669-5675-A36D328862B4}"/>
              </a:ext>
            </a:extLst>
          </p:cNvPr>
          <p:cNvSpPr txBox="1">
            <a:spLocks/>
          </p:cNvSpPr>
          <p:nvPr/>
        </p:nvSpPr>
        <p:spPr>
          <a:xfrm>
            <a:off x="1240327" y="3759983"/>
            <a:ext cx="10361587" cy="745736"/>
          </a:xfrm>
          <a:prstGeom prst="rect">
            <a:avLst/>
          </a:prstGeom>
        </p:spPr>
        <p:txBody>
          <a:bodyPr vert="horz" lIns="121920" tIns="60960" rIns="121920" bIns="60960" rtlCol="0" anchor="t">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IE" sz="1867" spc="-107" dirty="0">
                <a:solidFill>
                  <a:srgbClr val="024DA1"/>
                </a:solidFill>
                <a:latin typeface="Arial"/>
                <a:ea typeface="Open Sans Light" panose="020B0306030504020204" pitchFamily="34" charset="0"/>
                <a:cs typeface="Arial"/>
                <a:sym typeface="Arial"/>
              </a:rPr>
              <a:t>Sergio RIZZO</a:t>
            </a:r>
            <a:br>
              <a:rPr lang="en-IE" sz="1867" spc="-107" dirty="0">
                <a:solidFill>
                  <a:srgbClr val="024DA1"/>
                </a:solidFill>
                <a:latin typeface="Arial"/>
                <a:ea typeface="Open Sans Light" panose="020B0306030504020204" pitchFamily="34" charset="0"/>
                <a:cs typeface="Arial"/>
                <a:sym typeface="Arial"/>
              </a:rPr>
            </a:br>
            <a:r>
              <a:rPr lang="en-GB" sz="1867" spc="-107" dirty="0">
                <a:solidFill>
                  <a:srgbClr val="024DA1"/>
                </a:solidFill>
                <a:latin typeface="Arial"/>
                <a:ea typeface="Open Sans Light" panose="020B0306030504020204" pitchFamily="34" charset="0"/>
                <a:cs typeface="Arial"/>
              </a:rPr>
              <a:t>M</a:t>
            </a:r>
            <a:r>
              <a:rPr kumimoji="0" lang="en-GB" sz="1867" b="0" i="0" u="none" strike="noStrike" kern="1200" cap="none" spc="-107" normalizeH="0" baseline="0" noProof="0" dirty="0">
                <a:ln>
                  <a:noFill/>
                </a:ln>
                <a:solidFill>
                  <a:srgbClr val="024DA1"/>
                </a:solidFill>
                <a:effectLst/>
                <a:uLnTx/>
                <a:uFillTx/>
                <a:latin typeface="Arial"/>
                <a:ea typeface="Open Sans Light" panose="020B0306030504020204" pitchFamily="34" charset="0"/>
                <a:cs typeface="Arial"/>
              </a:rPr>
              <a:t>ember of the 3</a:t>
            </a:r>
            <a:r>
              <a:rPr kumimoji="0" lang="en-GB" sz="1867" b="0" i="0" u="none" strike="noStrike" kern="1200" cap="none" spc="-107" normalizeH="0" baseline="30000" noProof="0" dirty="0">
                <a:ln>
                  <a:noFill/>
                </a:ln>
                <a:solidFill>
                  <a:srgbClr val="024DA1"/>
                </a:solidFill>
                <a:effectLst/>
                <a:uLnTx/>
                <a:uFillTx/>
                <a:latin typeface="Arial"/>
                <a:ea typeface="Open Sans Light" panose="020B0306030504020204" pitchFamily="34" charset="0"/>
                <a:cs typeface="Arial"/>
              </a:rPr>
              <a:t>rd</a:t>
            </a:r>
            <a:r>
              <a:rPr kumimoji="0" lang="en-GB" sz="1867" b="0" i="0" u="none" strike="noStrike" kern="1200" cap="none" spc="-107" normalizeH="0" baseline="0" noProof="0" dirty="0">
                <a:ln>
                  <a:noFill/>
                </a:ln>
                <a:solidFill>
                  <a:srgbClr val="024DA1"/>
                </a:solidFill>
                <a:effectLst/>
                <a:uLnTx/>
                <a:uFillTx/>
                <a:latin typeface="Arial"/>
                <a:ea typeface="Open Sans Light" panose="020B0306030504020204" pitchFamily="34" charset="0"/>
                <a:cs typeface="Arial"/>
              </a:rPr>
              <a:t> </a:t>
            </a:r>
            <a:r>
              <a:rPr lang="en-GB" sz="1867" spc="-107" dirty="0">
                <a:solidFill>
                  <a:srgbClr val="024DA1"/>
                </a:solidFill>
                <a:latin typeface="Arial"/>
                <a:ea typeface="Open Sans Light" panose="020B0306030504020204" pitchFamily="34" charset="0"/>
                <a:cs typeface="Arial"/>
              </a:rPr>
              <a:t>and 5</a:t>
            </a:r>
            <a:r>
              <a:rPr lang="en-GB" sz="1867" spc="-107" baseline="30000" dirty="0">
                <a:solidFill>
                  <a:srgbClr val="024DA1"/>
                </a:solidFill>
                <a:latin typeface="Arial"/>
                <a:ea typeface="Open Sans Light" panose="020B0306030504020204" pitchFamily="34" charset="0"/>
                <a:cs typeface="Arial"/>
              </a:rPr>
              <a:t>th</a:t>
            </a:r>
            <a:r>
              <a:rPr lang="en-GB" sz="1867" spc="-107" dirty="0">
                <a:solidFill>
                  <a:srgbClr val="024DA1"/>
                </a:solidFill>
                <a:latin typeface="Arial"/>
                <a:ea typeface="Open Sans Light" panose="020B0306030504020204" pitchFamily="34" charset="0"/>
                <a:cs typeface="Arial"/>
              </a:rPr>
              <a:t> </a:t>
            </a:r>
            <a:r>
              <a:rPr kumimoji="0" lang="en-GB" sz="1867" b="0" i="0" u="none" strike="noStrike" kern="1200" cap="none" spc="-107" normalizeH="0" baseline="0" noProof="0" dirty="0">
                <a:ln>
                  <a:noFill/>
                </a:ln>
                <a:solidFill>
                  <a:srgbClr val="024DA1"/>
                </a:solidFill>
                <a:effectLst/>
                <a:uLnTx/>
                <a:uFillTx/>
                <a:latin typeface="Arial"/>
                <a:ea typeface="Open Sans Light" panose="020B0306030504020204" pitchFamily="34" charset="0"/>
                <a:cs typeface="Arial"/>
              </a:rPr>
              <a:t>Boards of Appeal, EUIPO</a:t>
            </a:r>
          </a:p>
          <a:p>
            <a:pPr algn="r" defTabSz="1219170">
              <a:defRPr/>
            </a:pPr>
            <a:endParaRPr lang="en-IE" sz="1867" spc="-107" dirty="0">
              <a:solidFill>
                <a:srgbClr val="024DA1"/>
              </a:solidFill>
              <a:latin typeface="Arial"/>
              <a:ea typeface="Open Sans Light" panose="020B0306030504020204" pitchFamily="34" charset="0"/>
              <a:cs typeface="Arial"/>
              <a:sym typeface="Arial"/>
            </a:endParaRPr>
          </a:p>
          <a:p>
            <a:pPr algn="r" defTabSz="1219170">
              <a:defRPr/>
            </a:pPr>
            <a:endParaRPr lang="en-GB" sz="1867" spc="-107" dirty="0">
              <a:solidFill>
                <a:srgbClr val="024DA1"/>
              </a:solidFill>
              <a:latin typeface="Arial"/>
              <a:ea typeface="Open Sans Light" panose="020B0306030504020204" pitchFamily="34" charset="0"/>
              <a:cs typeface="Arial"/>
              <a:sym typeface="Arial"/>
            </a:endParaRPr>
          </a:p>
          <a:p>
            <a:pPr lvl="0" algn="r">
              <a:defRPr/>
            </a:pPr>
            <a:r>
              <a:rPr lang="en-GB" sz="2000" spc="-80" dirty="0">
                <a:solidFill>
                  <a:srgbClr val="024DA1"/>
                </a:solidFill>
                <a:ea typeface="Open Sans Light" panose="020B0306030504020204" pitchFamily="34" charset="0"/>
                <a:cs typeface="Arial"/>
              </a:rPr>
              <a:t>Seminar for IP Practitioners, Athens</a:t>
            </a:r>
          </a:p>
          <a:p>
            <a:pPr lvl="0" algn="r">
              <a:defRPr/>
            </a:pPr>
            <a:r>
              <a:rPr lang="en-GB" sz="2000" spc="-80" dirty="0">
                <a:solidFill>
                  <a:srgbClr val="024DA1"/>
                </a:solidFill>
                <a:ea typeface="Open Sans Light" panose="020B0306030504020204" pitchFamily="34" charset="0"/>
                <a:cs typeface="Arial"/>
              </a:rPr>
              <a:t>5 October 2026</a:t>
            </a:r>
          </a:p>
          <a:p>
            <a:pPr algn="r" defTabSz="1219170">
              <a:defRPr/>
            </a:pPr>
            <a:br>
              <a:rPr lang="en-IE" sz="1867" spc="-107" dirty="0">
                <a:solidFill>
                  <a:srgbClr val="024DA1"/>
                </a:solidFill>
                <a:latin typeface="Arial"/>
                <a:ea typeface="Open Sans Light" panose="020B0306030504020204" pitchFamily="34" charset="0"/>
                <a:cs typeface="Arial"/>
                <a:sym typeface="Arial"/>
              </a:rPr>
            </a:br>
            <a:endParaRPr lang="en-IE" sz="1867" spc="-107" dirty="0">
              <a:solidFill>
                <a:srgbClr val="024DA1"/>
              </a:solidFill>
              <a:latin typeface="Arial"/>
              <a:ea typeface="Open Sans Light" panose="020B0306030504020204" pitchFamily="34" charset="0"/>
              <a:cs typeface="Arial"/>
              <a:sym typeface="Arial"/>
            </a:endParaRPr>
          </a:p>
        </p:txBody>
      </p:sp>
    </p:spTree>
    <p:extLst>
      <p:ext uri="{BB962C8B-B14F-4D97-AF65-F5344CB8AC3E}">
        <p14:creationId xmlns:p14="http://schemas.microsoft.com/office/powerpoint/2010/main" val="17426181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7A971F-2083-9ECB-66F1-5E6376002DD7}"/>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CD06BDB3-0E88-B9DA-DC7A-3A9ECF27A73D}"/>
              </a:ext>
            </a:extLst>
          </p:cNvPr>
          <p:cNvSpPr txBox="1"/>
          <p:nvPr/>
        </p:nvSpPr>
        <p:spPr>
          <a:xfrm>
            <a:off x="1117833" y="2902230"/>
            <a:ext cx="9956334" cy="1784976"/>
          </a:xfrm>
          <a:prstGeom prst="rect">
            <a:avLst/>
          </a:prstGeom>
          <a:noFill/>
        </p:spPr>
        <p:txBody>
          <a:bodyPr wrap="square">
            <a:spAutoFit/>
          </a:bodyPr>
          <a:lstStyle/>
          <a:p>
            <a:pPr algn="ctr" defTabSz="609585">
              <a:spcBef>
                <a:spcPct val="0"/>
              </a:spcBef>
              <a:spcAft>
                <a:spcPts val="800"/>
              </a:spcAft>
            </a:pPr>
            <a:r>
              <a:rPr lang="en-US" sz="3000" b="1" dirty="0">
                <a:solidFill>
                  <a:schemeClr val="accent1">
                    <a:lumMod val="75000"/>
                  </a:schemeClr>
                </a:solidFill>
              </a:rPr>
              <a:t> </a:t>
            </a:r>
            <a:r>
              <a:rPr lang="en-US" sz="3333" b="1" spc="-200" dirty="0">
                <a:solidFill>
                  <a:schemeClr val="tx2"/>
                </a:solidFill>
                <a:latin typeface="+mj-lt"/>
                <a:ea typeface="Open Sans Semibold" panose="020B0706030804020204" pitchFamily="34" charset="0"/>
                <a:cs typeface="Arial"/>
              </a:rPr>
              <a:t>INVALIDITY PROCEEDINGS</a:t>
            </a:r>
          </a:p>
          <a:p>
            <a:pPr algn="ctr" defTabSz="609585">
              <a:spcBef>
                <a:spcPct val="0"/>
              </a:spcBef>
              <a:spcAft>
                <a:spcPts val="800"/>
              </a:spcAft>
            </a:pPr>
            <a:r>
              <a:rPr lang="en-US" sz="3333" b="1" spc="-200" dirty="0">
                <a:solidFill>
                  <a:schemeClr val="tx2"/>
                </a:solidFill>
                <a:latin typeface="+mj-lt"/>
                <a:ea typeface="Open Sans Semibold" panose="020B0706030804020204" pitchFamily="34" charset="0"/>
                <a:cs typeface="Arial"/>
              </a:rPr>
              <a:t>Definition of a design</a:t>
            </a:r>
          </a:p>
          <a:p>
            <a:pPr algn="ctr" defTabSz="609585">
              <a:spcAft>
                <a:spcPts val="800"/>
              </a:spcAft>
            </a:pPr>
            <a:endParaRPr lang="en-US" sz="3000" b="1" dirty="0">
              <a:solidFill>
                <a:schemeClr val="accent1">
                  <a:lumMod val="75000"/>
                </a:schemeClr>
              </a:solidFill>
            </a:endParaRPr>
          </a:p>
        </p:txBody>
      </p:sp>
    </p:spTree>
    <p:extLst>
      <p:ext uri="{BB962C8B-B14F-4D97-AF65-F5344CB8AC3E}">
        <p14:creationId xmlns:p14="http://schemas.microsoft.com/office/powerpoint/2010/main" val="857163775"/>
      </p:ext>
    </p:extLst>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40D5F5-5B3E-5AAC-A859-C5FE7E6D348C}"/>
            </a:ext>
          </a:extLst>
        </p:cNvPr>
        <p:cNvGrpSpPr/>
        <p:nvPr/>
      </p:nvGrpSpPr>
      <p:grpSpPr>
        <a:xfrm>
          <a:off x="0" y="0"/>
          <a:ext cx="0" cy="0"/>
          <a:chOff x="0" y="0"/>
          <a:chExt cx="0" cy="0"/>
        </a:xfrm>
      </p:grpSpPr>
      <p:sp>
        <p:nvSpPr>
          <p:cNvPr id="4" name="Rectangle 8">
            <a:extLst>
              <a:ext uri="{FF2B5EF4-FFF2-40B4-BE49-F238E27FC236}">
                <a16:creationId xmlns:a16="http://schemas.microsoft.com/office/drawing/2014/main" id="{B03E9187-32A6-1282-E989-4095DDAAA448}"/>
              </a:ext>
            </a:extLst>
          </p:cNvPr>
          <p:cNvSpPr>
            <a:spLocks/>
          </p:cNvSpPr>
          <p:nvPr/>
        </p:nvSpPr>
        <p:spPr bwMode="auto">
          <a:xfrm>
            <a:off x="2264073" y="429483"/>
            <a:ext cx="9927927" cy="676993"/>
          </a:xfrm>
          <a:prstGeom prst="rect">
            <a:avLst/>
          </a:prstGeom>
          <a:solidFill>
            <a:srgbClr val="183D8C"/>
          </a:solidFill>
          <a:ln>
            <a:noFill/>
          </a:ln>
        </p:spPr>
        <p:txBody>
          <a:bodyPr lIns="0" tIns="0" rIns="0" bIns="0" anchor="ctr"/>
          <a:lstStyle/>
          <a:p>
            <a:pPr marL="112181" defTabSz="609585">
              <a:defRPr/>
            </a:pPr>
            <a:r>
              <a:rPr lang="en-GB" sz="2133" b="1" spc="-95" dirty="0">
                <a:solidFill>
                  <a:prstClr val="white"/>
                </a:solidFill>
                <a:ea typeface="Open Sans Light" panose="020B0306030504020204" pitchFamily="34" charset="0"/>
                <a:cs typeface="Arial"/>
              </a:rPr>
              <a:t>29/06/2026, R 1107/2025‑3, Installations for the production of concrete</a:t>
            </a:r>
          </a:p>
          <a:p>
            <a:pPr marL="112181" defTabSz="609585">
              <a:defRPr/>
            </a:pPr>
            <a:r>
              <a:rPr lang="en-GB" sz="2133" b="1" spc="-95" dirty="0">
                <a:solidFill>
                  <a:prstClr val="white"/>
                </a:solidFill>
                <a:latin typeface="Arial" panose="020B0604020202020204"/>
                <a:ea typeface="Open Sans Light" panose="020B0306030504020204" pitchFamily="34" charset="0"/>
                <a:cs typeface="Arial"/>
              </a:rPr>
              <a:t>Appealed before the General Court </a:t>
            </a:r>
            <a:endParaRPr lang="en-US" sz="2133" b="1" spc="-95" dirty="0">
              <a:solidFill>
                <a:prstClr val="white"/>
              </a:solidFill>
              <a:latin typeface="Arial" panose="020B0604020202020204"/>
              <a:ea typeface="Open Sans Light" panose="020B0306030504020204" pitchFamily="34" charset="0"/>
              <a:cs typeface="Arial"/>
            </a:endParaRPr>
          </a:p>
        </p:txBody>
      </p:sp>
      <p:pic>
        <p:nvPicPr>
          <p:cNvPr id="66" name="Picture 65">
            <a:extLst>
              <a:ext uri="{FF2B5EF4-FFF2-40B4-BE49-F238E27FC236}">
                <a16:creationId xmlns:a16="http://schemas.microsoft.com/office/drawing/2014/main" id="{B086F33C-795B-B423-921E-9AF129D1ADE4}"/>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781528" y="1316551"/>
            <a:ext cx="11159998" cy="5199861"/>
          </a:xfrm>
          <a:prstGeom prst="rect">
            <a:avLst/>
          </a:prstGeom>
        </p:spPr>
      </p:pic>
    </p:spTree>
    <p:extLst>
      <p:ext uri="{BB962C8B-B14F-4D97-AF65-F5344CB8AC3E}">
        <p14:creationId xmlns:p14="http://schemas.microsoft.com/office/powerpoint/2010/main" val="2871051755"/>
      </p:ext>
    </p:extLst>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9E7BE9-5FE9-788F-2ABB-F266DA86058D}"/>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A4C94ECC-9646-2C3F-F3A9-274783F70A10}"/>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633787" y="1557175"/>
            <a:ext cx="11452701" cy="5190465"/>
          </a:xfrm>
          <a:prstGeom prst="rect">
            <a:avLst/>
          </a:prstGeom>
        </p:spPr>
      </p:pic>
      <p:sp>
        <p:nvSpPr>
          <p:cNvPr id="8" name="Rectangle 8">
            <a:extLst>
              <a:ext uri="{FF2B5EF4-FFF2-40B4-BE49-F238E27FC236}">
                <a16:creationId xmlns:a16="http://schemas.microsoft.com/office/drawing/2014/main" id="{911F6D7D-F16C-D642-625C-3FA07E6DE826}"/>
              </a:ext>
            </a:extLst>
          </p:cNvPr>
          <p:cNvSpPr>
            <a:spLocks/>
          </p:cNvSpPr>
          <p:nvPr/>
        </p:nvSpPr>
        <p:spPr bwMode="auto">
          <a:xfrm>
            <a:off x="2264073" y="429483"/>
            <a:ext cx="9927927" cy="676993"/>
          </a:xfrm>
          <a:prstGeom prst="rect">
            <a:avLst/>
          </a:prstGeom>
          <a:solidFill>
            <a:srgbClr val="183D8C"/>
          </a:solidFill>
          <a:ln>
            <a:noFill/>
          </a:ln>
        </p:spPr>
        <p:txBody>
          <a:bodyPr lIns="0" tIns="0" rIns="0" bIns="0" anchor="ctr"/>
          <a:lstStyle/>
          <a:p>
            <a:pPr marL="112181" defTabSz="609585">
              <a:defRPr/>
            </a:pPr>
            <a:r>
              <a:rPr lang="en-GB" sz="2133" b="1" spc="-95" dirty="0">
                <a:solidFill>
                  <a:prstClr val="white"/>
                </a:solidFill>
                <a:ea typeface="Open Sans Light" panose="020B0306030504020204" pitchFamily="34" charset="0"/>
                <a:cs typeface="Arial"/>
              </a:rPr>
              <a:t>29/06/2026, R 1107/2025‑3, Installations for the production of concrete</a:t>
            </a:r>
          </a:p>
          <a:p>
            <a:pPr marL="112181" defTabSz="609585">
              <a:defRPr/>
            </a:pPr>
            <a:r>
              <a:rPr lang="en-GB" sz="2133" b="1" spc="-95" dirty="0">
                <a:solidFill>
                  <a:prstClr val="white"/>
                </a:solidFill>
                <a:latin typeface="Arial" panose="020B0604020202020204"/>
                <a:ea typeface="Open Sans Light" panose="020B0306030504020204" pitchFamily="34" charset="0"/>
                <a:cs typeface="Arial"/>
              </a:rPr>
              <a:t>Appealed before the General Court </a:t>
            </a:r>
            <a:endParaRPr lang="en-US" sz="2133" b="1" spc="-95" dirty="0">
              <a:solidFill>
                <a:prstClr val="white"/>
              </a:solidFill>
              <a:latin typeface="Arial" panose="020B0604020202020204"/>
              <a:ea typeface="Open Sans Light" panose="020B0306030504020204" pitchFamily="34" charset="0"/>
              <a:cs typeface="Arial"/>
            </a:endParaRPr>
          </a:p>
        </p:txBody>
      </p:sp>
    </p:spTree>
    <p:extLst>
      <p:ext uri="{BB962C8B-B14F-4D97-AF65-F5344CB8AC3E}">
        <p14:creationId xmlns:p14="http://schemas.microsoft.com/office/powerpoint/2010/main" val="181220566"/>
      </p:ext>
    </p:extLst>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7FF862E-9169-98E8-E3AE-C0F5666293E7}"/>
              </a:ext>
            </a:extLst>
          </p:cNvPr>
          <p:cNvSpPr txBox="1"/>
          <p:nvPr/>
        </p:nvSpPr>
        <p:spPr>
          <a:xfrm>
            <a:off x="1117833" y="2628962"/>
            <a:ext cx="9956334" cy="1784976"/>
          </a:xfrm>
          <a:prstGeom prst="rect">
            <a:avLst/>
          </a:prstGeom>
          <a:noFill/>
        </p:spPr>
        <p:txBody>
          <a:bodyPr wrap="square">
            <a:spAutoFit/>
          </a:bodyPr>
          <a:lstStyle/>
          <a:p>
            <a:pPr algn="ctr" defTabSz="609585">
              <a:spcBef>
                <a:spcPct val="0"/>
              </a:spcBef>
              <a:spcAft>
                <a:spcPts val="800"/>
              </a:spcAft>
            </a:pPr>
            <a:r>
              <a:rPr lang="en-US" sz="3000" b="1" dirty="0">
                <a:solidFill>
                  <a:schemeClr val="accent1">
                    <a:lumMod val="75000"/>
                  </a:schemeClr>
                </a:solidFill>
              </a:rPr>
              <a:t> </a:t>
            </a:r>
            <a:r>
              <a:rPr lang="en-US" sz="3333" b="1" spc="-200" dirty="0">
                <a:solidFill>
                  <a:schemeClr val="tx2"/>
                </a:solidFill>
                <a:latin typeface="+mj-lt"/>
                <a:ea typeface="Open Sans Semibold" panose="020B0706030804020204" pitchFamily="34" charset="0"/>
                <a:cs typeface="Arial"/>
              </a:rPr>
              <a:t>INVALIDITY PROCEEDINGS</a:t>
            </a:r>
          </a:p>
          <a:p>
            <a:pPr algn="ctr" defTabSz="609585">
              <a:spcBef>
                <a:spcPct val="0"/>
              </a:spcBef>
              <a:spcAft>
                <a:spcPts val="800"/>
              </a:spcAft>
            </a:pPr>
            <a:r>
              <a:rPr lang="en-US" sz="3333" b="1" spc="-200" dirty="0">
                <a:solidFill>
                  <a:schemeClr val="tx2"/>
                </a:solidFill>
                <a:latin typeface="+mj-lt"/>
                <a:ea typeface="Open Sans Semibold" panose="020B0706030804020204" pitchFamily="34" charset="0"/>
                <a:cs typeface="Arial"/>
              </a:rPr>
              <a:t>Proof of disclosure of an earlier design</a:t>
            </a:r>
          </a:p>
          <a:p>
            <a:pPr algn="ctr" defTabSz="609585">
              <a:spcAft>
                <a:spcPts val="800"/>
              </a:spcAft>
            </a:pPr>
            <a:endParaRPr lang="en-US" sz="3000" b="1" dirty="0">
              <a:solidFill>
                <a:schemeClr val="accent1">
                  <a:lumMod val="75000"/>
                </a:schemeClr>
              </a:solidFill>
            </a:endParaRPr>
          </a:p>
        </p:txBody>
      </p:sp>
    </p:spTree>
    <p:extLst>
      <p:ext uri="{BB962C8B-B14F-4D97-AF65-F5344CB8AC3E}">
        <p14:creationId xmlns:p14="http://schemas.microsoft.com/office/powerpoint/2010/main" val="1028647015"/>
      </p:ext>
    </p:extLst>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2B87A6-A0A7-7E35-19F3-551A739A349F}"/>
            </a:ext>
          </a:extLst>
        </p:cNvPr>
        <p:cNvGrpSpPr/>
        <p:nvPr/>
      </p:nvGrpSpPr>
      <p:grpSpPr>
        <a:xfrm>
          <a:off x="0" y="0"/>
          <a:ext cx="0" cy="0"/>
          <a:chOff x="0" y="0"/>
          <a:chExt cx="0" cy="0"/>
        </a:xfrm>
      </p:grpSpPr>
      <p:sp>
        <p:nvSpPr>
          <p:cNvPr id="4" name="Rectangle 8">
            <a:extLst>
              <a:ext uri="{FF2B5EF4-FFF2-40B4-BE49-F238E27FC236}">
                <a16:creationId xmlns:a16="http://schemas.microsoft.com/office/drawing/2014/main" id="{84BB3F7C-932C-CD7C-DAB5-0B8437E93544}"/>
              </a:ext>
            </a:extLst>
          </p:cNvPr>
          <p:cNvSpPr>
            <a:spLocks/>
          </p:cNvSpPr>
          <p:nvPr/>
        </p:nvSpPr>
        <p:spPr bwMode="auto">
          <a:xfrm>
            <a:off x="2184063" y="475203"/>
            <a:ext cx="10007937" cy="676993"/>
          </a:xfrm>
          <a:prstGeom prst="rect">
            <a:avLst/>
          </a:prstGeom>
          <a:solidFill>
            <a:srgbClr val="183D8C"/>
          </a:solidFill>
          <a:ln>
            <a:noFill/>
          </a:ln>
        </p:spPr>
        <p:txBody>
          <a:bodyPr lIns="0" tIns="0" rIns="0" bIns="0" anchor="ctr"/>
          <a:lstStyle/>
          <a:p>
            <a:pPr marL="112181" defTabSz="609585">
              <a:defRPr/>
            </a:pPr>
            <a:r>
              <a:rPr lang="en-GB" sz="2133" b="1" spc="-95" dirty="0">
                <a:solidFill>
                  <a:prstClr val="white"/>
                </a:solidFill>
                <a:ea typeface="Open Sans Light" panose="020B0306030504020204" pitchFamily="34" charset="0"/>
                <a:cs typeface="Arial"/>
              </a:rPr>
              <a:t>11/09/2026, R 0400/2026‑3, fruit jellies; packaging</a:t>
            </a:r>
          </a:p>
          <a:p>
            <a:pPr marL="112181" defTabSz="609585">
              <a:defRPr/>
            </a:pPr>
            <a:r>
              <a:rPr lang="en-US" sz="2133" b="1" spc="-95" dirty="0">
                <a:solidFill>
                  <a:prstClr val="white"/>
                </a:solidFill>
                <a:latin typeface="Arial" panose="020B0604020202020204"/>
                <a:ea typeface="Open Sans Light" panose="020B0306030504020204" pitchFamily="34" charset="0"/>
                <a:cs typeface="Arial"/>
              </a:rPr>
              <a:t>Appeal period pending</a:t>
            </a:r>
          </a:p>
        </p:txBody>
      </p:sp>
      <p:pic>
        <p:nvPicPr>
          <p:cNvPr id="3" name="Picture 2">
            <a:extLst>
              <a:ext uri="{FF2B5EF4-FFF2-40B4-BE49-F238E27FC236}">
                <a16:creationId xmlns:a16="http://schemas.microsoft.com/office/drawing/2014/main" id="{EEB44717-8657-B7F1-B32A-6948054C925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1656778"/>
            <a:ext cx="12192000" cy="5078954"/>
          </a:xfrm>
          <a:prstGeom prst="rect">
            <a:avLst/>
          </a:prstGeom>
        </p:spPr>
      </p:pic>
    </p:spTree>
    <p:extLst>
      <p:ext uri="{BB962C8B-B14F-4D97-AF65-F5344CB8AC3E}">
        <p14:creationId xmlns:p14="http://schemas.microsoft.com/office/powerpoint/2010/main" val="3189541832"/>
      </p:ext>
    </p:extLst>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8AD141-07F4-5E40-EE74-D67EFA7E2B44}"/>
            </a:ext>
          </a:extLst>
        </p:cNvPr>
        <p:cNvGrpSpPr/>
        <p:nvPr/>
      </p:nvGrpSpPr>
      <p:grpSpPr>
        <a:xfrm>
          <a:off x="0" y="0"/>
          <a:ext cx="0" cy="0"/>
          <a:chOff x="0" y="0"/>
          <a:chExt cx="0" cy="0"/>
        </a:xfrm>
      </p:grpSpPr>
      <p:sp>
        <p:nvSpPr>
          <p:cNvPr id="3" name="Rectangle 8">
            <a:extLst>
              <a:ext uri="{FF2B5EF4-FFF2-40B4-BE49-F238E27FC236}">
                <a16:creationId xmlns:a16="http://schemas.microsoft.com/office/drawing/2014/main" id="{663BFDE5-E2DC-C0AE-68D9-E7295A701F68}"/>
              </a:ext>
            </a:extLst>
          </p:cNvPr>
          <p:cNvSpPr>
            <a:spLocks/>
          </p:cNvSpPr>
          <p:nvPr/>
        </p:nvSpPr>
        <p:spPr bwMode="auto">
          <a:xfrm>
            <a:off x="2184063" y="475203"/>
            <a:ext cx="10007937" cy="676993"/>
          </a:xfrm>
          <a:prstGeom prst="rect">
            <a:avLst/>
          </a:prstGeom>
          <a:solidFill>
            <a:srgbClr val="183D8C"/>
          </a:solidFill>
          <a:ln>
            <a:noFill/>
          </a:ln>
        </p:spPr>
        <p:txBody>
          <a:bodyPr lIns="0" tIns="0" rIns="0" bIns="0" anchor="ctr"/>
          <a:lstStyle/>
          <a:p>
            <a:pPr marL="112181" defTabSz="609585">
              <a:defRPr/>
            </a:pPr>
            <a:r>
              <a:rPr lang="en-GB" sz="2133" b="1" spc="-95" dirty="0">
                <a:solidFill>
                  <a:prstClr val="white"/>
                </a:solidFill>
                <a:ea typeface="Open Sans Light" panose="020B0306030504020204" pitchFamily="34" charset="0"/>
                <a:cs typeface="Arial"/>
              </a:rPr>
              <a:t>11/09/2026, R 0400/2026‑3, fruit jellies; packaging</a:t>
            </a:r>
          </a:p>
          <a:p>
            <a:pPr marL="112181" defTabSz="609585">
              <a:defRPr/>
            </a:pPr>
            <a:r>
              <a:rPr lang="en-US" sz="2133" b="1" spc="-95" dirty="0">
                <a:solidFill>
                  <a:prstClr val="white"/>
                </a:solidFill>
                <a:latin typeface="Arial" panose="020B0604020202020204"/>
                <a:ea typeface="Open Sans Light" panose="020B0306030504020204" pitchFamily="34" charset="0"/>
                <a:cs typeface="Arial"/>
              </a:rPr>
              <a:t>Appeal period pending</a:t>
            </a:r>
          </a:p>
        </p:txBody>
      </p:sp>
      <p:pic>
        <p:nvPicPr>
          <p:cNvPr id="6" name="Picture 5">
            <a:extLst>
              <a:ext uri="{FF2B5EF4-FFF2-40B4-BE49-F238E27FC236}">
                <a16:creationId xmlns:a16="http://schemas.microsoft.com/office/drawing/2014/main" id="{EA1D3AE0-031A-AD67-5113-E8BEC756C294}"/>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1329119" y="1399316"/>
            <a:ext cx="10112311" cy="5332863"/>
          </a:xfrm>
          <a:prstGeom prst="rect">
            <a:avLst/>
          </a:prstGeom>
        </p:spPr>
      </p:pic>
    </p:spTree>
    <p:extLst>
      <p:ext uri="{BB962C8B-B14F-4D97-AF65-F5344CB8AC3E}">
        <p14:creationId xmlns:p14="http://schemas.microsoft.com/office/powerpoint/2010/main" val="298467900"/>
      </p:ext>
    </p:extLst>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7FF862E-9169-98E8-E3AE-C0F5666293E7}"/>
              </a:ext>
            </a:extLst>
          </p:cNvPr>
          <p:cNvSpPr txBox="1"/>
          <p:nvPr/>
        </p:nvSpPr>
        <p:spPr>
          <a:xfrm>
            <a:off x="1117833" y="1977320"/>
            <a:ext cx="9956334" cy="1220719"/>
          </a:xfrm>
          <a:prstGeom prst="rect">
            <a:avLst/>
          </a:prstGeom>
          <a:noFill/>
        </p:spPr>
        <p:txBody>
          <a:bodyPr wrap="square">
            <a:spAutoFit/>
          </a:bodyPr>
          <a:lstStyle/>
          <a:p>
            <a:pPr algn="ctr" defTabSz="609585">
              <a:spcBef>
                <a:spcPct val="0"/>
              </a:spcBef>
              <a:spcAft>
                <a:spcPts val="800"/>
              </a:spcAft>
            </a:pPr>
            <a:r>
              <a:rPr lang="en-US" sz="3000" b="1" dirty="0">
                <a:solidFill>
                  <a:schemeClr val="accent1">
                    <a:lumMod val="75000"/>
                  </a:schemeClr>
                </a:solidFill>
              </a:rPr>
              <a:t> </a:t>
            </a:r>
            <a:r>
              <a:rPr lang="en-US" sz="3333" b="1" spc="-200" dirty="0">
                <a:solidFill>
                  <a:schemeClr val="tx2"/>
                </a:solidFill>
                <a:latin typeface="+mj-lt"/>
                <a:ea typeface="Open Sans Semibold" panose="020B0706030804020204" pitchFamily="34" charset="0"/>
                <a:cs typeface="Arial"/>
              </a:rPr>
              <a:t>INVALIDITY PROCEEDINGS</a:t>
            </a:r>
          </a:p>
          <a:p>
            <a:pPr algn="ctr" defTabSz="609585">
              <a:spcBef>
                <a:spcPct val="0"/>
              </a:spcBef>
              <a:spcAft>
                <a:spcPts val="800"/>
              </a:spcAft>
            </a:pPr>
            <a:r>
              <a:rPr lang="en-US" sz="3333" b="1" spc="-200" dirty="0">
                <a:solidFill>
                  <a:schemeClr val="tx2"/>
                </a:solidFill>
                <a:latin typeface="+mj-lt"/>
                <a:ea typeface="Open Sans Semibold" panose="020B0706030804020204" pitchFamily="34" charset="0"/>
                <a:cs typeface="Arial"/>
              </a:rPr>
              <a:t>Novelty and individual character</a:t>
            </a:r>
          </a:p>
        </p:txBody>
      </p:sp>
    </p:spTree>
    <p:extLst>
      <p:ext uri="{BB962C8B-B14F-4D97-AF65-F5344CB8AC3E}">
        <p14:creationId xmlns:p14="http://schemas.microsoft.com/office/powerpoint/2010/main" val="3026641249"/>
      </p:ext>
    </p:extLst>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1D6510-1564-AA64-8E4E-C72B8127130A}"/>
            </a:ext>
          </a:extLst>
        </p:cNvPr>
        <p:cNvGrpSpPr/>
        <p:nvPr/>
      </p:nvGrpSpPr>
      <p:grpSpPr>
        <a:xfrm>
          <a:off x="0" y="0"/>
          <a:ext cx="0" cy="0"/>
          <a:chOff x="0" y="0"/>
          <a:chExt cx="0" cy="0"/>
        </a:xfrm>
      </p:grpSpPr>
      <p:sp>
        <p:nvSpPr>
          <p:cNvPr id="4" name="Rectangle 8">
            <a:extLst>
              <a:ext uri="{FF2B5EF4-FFF2-40B4-BE49-F238E27FC236}">
                <a16:creationId xmlns:a16="http://schemas.microsoft.com/office/drawing/2014/main" id="{9502E25A-3823-AC1D-F3ED-BB34ADCA5391}"/>
              </a:ext>
            </a:extLst>
          </p:cNvPr>
          <p:cNvSpPr>
            <a:spLocks/>
          </p:cNvSpPr>
          <p:nvPr/>
        </p:nvSpPr>
        <p:spPr bwMode="auto">
          <a:xfrm>
            <a:off x="2430206" y="532475"/>
            <a:ext cx="9761794" cy="602641"/>
          </a:xfrm>
          <a:prstGeom prst="rect">
            <a:avLst/>
          </a:prstGeom>
          <a:solidFill>
            <a:srgbClr val="183D8C"/>
          </a:solidFill>
          <a:ln>
            <a:noFill/>
          </a:ln>
        </p:spPr>
        <p:txBody>
          <a:bodyPr lIns="0" tIns="0" rIns="0" bIns="0" anchor="ctr"/>
          <a:lstStyle/>
          <a:p>
            <a:pPr marL="112181" defTabSz="609585">
              <a:defRPr/>
            </a:pPr>
            <a:r>
              <a:rPr lang="en-GB" sz="2133" b="1" spc="-95" dirty="0">
                <a:solidFill>
                  <a:prstClr val="white"/>
                </a:solidFill>
                <a:ea typeface="Open Sans Light" panose="020B0306030504020204" pitchFamily="34" charset="0"/>
                <a:cs typeface="Arial"/>
              </a:rPr>
              <a:t>18/05/2026, R 0093/2025‑3, Figurines [toys]</a:t>
            </a:r>
            <a:r>
              <a:rPr lang="en-US" sz="2133" b="1" spc="-95" dirty="0">
                <a:solidFill>
                  <a:prstClr val="white"/>
                </a:solidFill>
                <a:latin typeface="Arial" panose="020B0604020202020204"/>
                <a:ea typeface="Open Sans Light" panose="020B0306030504020204" pitchFamily="34" charset="0"/>
                <a:cs typeface="Arial"/>
              </a:rPr>
              <a:t> </a:t>
            </a:r>
          </a:p>
          <a:p>
            <a:pPr marL="112181" defTabSz="609585">
              <a:defRPr/>
            </a:pPr>
            <a:r>
              <a:rPr lang="en-US" sz="2133" b="1" spc="-95" dirty="0">
                <a:solidFill>
                  <a:prstClr val="white"/>
                </a:solidFill>
                <a:latin typeface="Arial" panose="020B0604020202020204"/>
                <a:ea typeface="Open Sans Light" panose="020B0306030504020204" pitchFamily="34" charset="0"/>
                <a:cs typeface="Arial"/>
              </a:rPr>
              <a:t>Final</a:t>
            </a:r>
          </a:p>
        </p:txBody>
      </p:sp>
      <p:pic>
        <p:nvPicPr>
          <p:cNvPr id="6" name="Picture 5">
            <a:extLst>
              <a:ext uri="{FF2B5EF4-FFF2-40B4-BE49-F238E27FC236}">
                <a16:creationId xmlns:a16="http://schemas.microsoft.com/office/drawing/2014/main" id="{42FAB147-23C8-F5EA-0F12-3CD494A86A31}"/>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594360" y="1448635"/>
            <a:ext cx="11300460" cy="5237915"/>
          </a:xfrm>
          <a:prstGeom prst="rect">
            <a:avLst/>
          </a:prstGeom>
        </p:spPr>
      </p:pic>
      <p:pic>
        <p:nvPicPr>
          <p:cNvPr id="8" name="Picture 7">
            <a:extLst>
              <a:ext uri="{FF2B5EF4-FFF2-40B4-BE49-F238E27FC236}">
                <a16:creationId xmlns:a16="http://schemas.microsoft.com/office/drawing/2014/main" id="{EF3EB672-5B50-AC06-A6B8-5821D3B84880}"/>
              </a:ext>
            </a:extLst>
          </p:cNvPr>
          <p:cNvPicPr>
            <a:picLocks noChangeAspect="1"/>
          </p:cNvPicPr>
          <p:nvPr/>
        </p:nvPicPr>
        <p:blipFill>
          <a:blip r:embed="rId4"/>
          <a:stretch>
            <a:fillRect/>
          </a:stretch>
        </p:blipFill>
        <p:spPr>
          <a:xfrm>
            <a:off x="902971" y="2274570"/>
            <a:ext cx="5170169" cy="3134795"/>
          </a:xfrm>
          <a:prstGeom prst="rect">
            <a:avLst/>
          </a:prstGeom>
        </p:spPr>
      </p:pic>
    </p:spTree>
    <p:extLst>
      <p:ext uri="{BB962C8B-B14F-4D97-AF65-F5344CB8AC3E}">
        <p14:creationId xmlns:p14="http://schemas.microsoft.com/office/powerpoint/2010/main" val="2806620126"/>
      </p:ext>
    </p:extLst>
  </p:cSld>
  <p:clrMapOvr>
    <a:masterClrMapping/>
  </p:clrMapOvr>
  <p:transition spd="slow">
    <p:push dir="u"/>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4B2A2C-8F11-F506-3281-7B509BA8AA38}"/>
            </a:ext>
          </a:extLst>
        </p:cNvPr>
        <p:cNvGrpSpPr/>
        <p:nvPr/>
      </p:nvGrpSpPr>
      <p:grpSpPr>
        <a:xfrm>
          <a:off x="0" y="0"/>
          <a:ext cx="0" cy="0"/>
          <a:chOff x="0" y="0"/>
          <a:chExt cx="0" cy="0"/>
        </a:xfrm>
      </p:grpSpPr>
      <p:sp>
        <p:nvSpPr>
          <p:cNvPr id="3" name="Rectangle 8">
            <a:extLst>
              <a:ext uri="{FF2B5EF4-FFF2-40B4-BE49-F238E27FC236}">
                <a16:creationId xmlns:a16="http://schemas.microsoft.com/office/drawing/2014/main" id="{117028C3-FC9F-26D4-95F5-3FBC8C03942A}"/>
              </a:ext>
            </a:extLst>
          </p:cNvPr>
          <p:cNvSpPr>
            <a:spLocks/>
          </p:cNvSpPr>
          <p:nvPr/>
        </p:nvSpPr>
        <p:spPr bwMode="auto">
          <a:xfrm>
            <a:off x="2430206" y="532475"/>
            <a:ext cx="9761794" cy="602641"/>
          </a:xfrm>
          <a:prstGeom prst="rect">
            <a:avLst/>
          </a:prstGeom>
          <a:solidFill>
            <a:srgbClr val="183D8C"/>
          </a:solidFill>
          <a:ln>
            <a:noFill/>
          </a:ln>
        </p:spPr>
        <p:txBody>
          <a:bodyPr lIns="0" tIns="0" rIns="0" bIns="0" anchor="ctr"/>
          <a:lstStyle/>
          <a:p>
            <a:pPr marL="112181" defTabSz="609585">
              <a:defRPr/>
            </a:pPr>
            <a:r>
              <a:rPr lang="en-GB" sz="2133" b="1" spc="-95" dirty="0">
                <a:solidFill>
                  <a:prstClr val="white"/>
                </a:solidFill>
                <a:ea typeface="Open Sans Light" panose="020B0306030504020204" pitchFamily="34" charset="0"/>
                <a:cs typeface="Arial"/>
              </a:rPr>
              <a:t>18/05/2026, R 0093/2025‑3, Figurines [toys]</a:t>
            </a:r>
            <a:r>
              <a:rPr lang="en-US" sz="2133" b="1" spc="-95" dirty="0">
                <a:solidFill>
                  <a:prstClr val="white"/>
                </a:solidFill>
                <a:latin typeface="Arial" panose="020B0604020202020204"/>
                <a:ea typeface="Open Sans Light" panose="020B0306030504020204" pitchFamily="34" charset="0"/>
                <a:cs typeface="Arial"/>
              </a:rPr>
              <a:t> </a:t>
            </a:r>
          </a:p>
          <a:p>
            <a:pPr marL="112181" defTabSz="609585">
              <a:defRPr/>
            </a:pPr>
            <a:r>
              <a:rPr lang="en-US" sz="2133" b="1" spc="-95" dirty="0">
                <a:solidFill>
                  <a:prstClr val="white"/>
                </a:solidFill>
                <a:latin typeface="Arial" panose="020B0604020202020204"/>
                <a:ea typeface="Open Sans Light" panose="020B0306030504020204" pitchFamily="34" charset="0"/>
                <a:cs typeface="Arial"/>
              </a:rPr>
              <a:t>Final</a:t>
            </a:r>
          </a:p>
        </p:txBody>
      </p:sp>
      <p:pic>
        <p:nvPicPr>
          <p:cNvPr id="6" name="Picture 5">
            <a:extLst>
              <a:ext uri="{FF2B5EF4-FFF2-40B4-BE49-F238E27FC236}">
                <a16:creationId xmlns:a16="http://schemas.microsoft.com/office/drawing/2014/main" id="{2205FDCE-9284-B8C1-4713-16243E5B702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1551675"/>
            <a:ext cx="12192000" cy="5078954"/>
          </a:xfrm>
          <a:prstGeom prst="rect">
            <a:avLst/>
          </a:prstGeom>
        </p:spPr>
      </p:pic>
    </p:spTree>
    <p:extLst>
      <p:ext uri="{BB962C8B-B14F-4D97-AF65-F5344CB8AC3E}">
        <p14:creationId xmlns:p14="http://schemas.microsoft.com/office/powerpoint/2010/main" val="3231633231"/>
      </p:ext>
    </p:extLst>
  </p:cSld>
  <p:clrMapOvr>
    <a:masterClrMapping/>
  </p:clrMapOvr>
  <p:transition spd="slow">
    <p:push dir="u"/>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6EAD41-B343-45B3-4D67-73A036F719F3}"/>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B34D344C-652D-97D4-B790-9546A3C81DE3}"/>
              </a:ext>
            </a:extLst>
          </p:cNvPr>
          <p:cNvSpPr txBox="1"/>
          <p:nvPr/>
        </p:nvSpPr>
        <p:spPr>
          <a:xfrm>
            <a:off x="1117833" y="1977320"/>
            <a:ext cx="9956334" cy="1220719"/>
          </a:xfrm>
          <a:prstGeom prst="rect">
            <a:avLst/>
          </a:prstGeom>
          <a:noFill/>
        </p:spPr>
        <p:txBody>
          <a:bodyPr wrap="square">
            <a:spAutoFit/>
          </a:bodyPr>
          <a:lstStyle/>
          <a:p>
            <a:pPr algn="ctr" defTabSz="609585">
              <a:spcBef>
                <a:spcPct val="0"/>
              </a:spcBef>
              <a:spcAft>
                <a:spcPts val="800"/>
              </a:spcAft>
            </a:pPr>
            <a:r>
              <a:rPr lang="en-US" sz="3000" b="1" dirty="0">
                <a:solidFill>
                  <a:schemeClr val="accent1">
                    <a:lumMod val="75000"/>
                  </a:schemeClr>
                </a:solidFill>
              </a:rPr>
              <a:t> </a:t>
            </a:r>
            <a:r>
              <a:rPr lang="en-US" sz="3333" b="1" spc="-200" dirty="0">
                <a:solidFill>
                  <a:schemeClr val="tx2"/>
                </a:solidFill>
                <a:latin typeface="+mj-lt"/>
                <a:ea typeface="Open Sans Semibold" panose="020B0706030804020204" pitchFamily="34" charset="0"/>
                <a:cs typeface="Arial"/>
              </a:rPr>
              <a:t>INVALIDITY PROCEEDINGS</a:t>
            </a:r>
          </a:p>
          <a:p>
            <a:pPr algn="ctr" defTabSz="609585">
              <a:spcBef>
                <a:spcPct val="0"/>
              </a:spcBef>
              <a:spcAft>
                <a:spcPts val="800"/>
              </a:spcAft>
            </a:pPr>
            <a:r>
              <a:rPr lang="en-US" sz="3333" b="1" spc="-200" dirty="0">
                <a:solidFill>
                  <a:schemeClr val="tx2"/>
                </a:solidFill>
                <a:latin typeface="+mj-lt"/>
                <a:ea typeface="Open Sans Semibold" panose="020B0706030804020204" pitchFamily="34" charset="0"/>
                <a:cs typeface="Arial"/>
              </a:rPr>
              <a:t>Technical function of design</a:t>
            </a:r>
          </a:p>
        </p:txBody>
      </p:sp>
    </p:spTree>
    <p:extLst>
      <p:ext uri="{BB962C8B-B14F-4D97-AF65-F5344CB8AC3E}">
        <p14:creationId xmlns:p14="http://schemas.microsoft.com/office/powerpoint/2010/main" val="4005048731"/>
      </p:ext>
    </p:extLst>
  </p:cSld>
  <p:clrMapOvr>
    <a:masterClrMapping/>
  </p:clrMapOvr>
  <p:transition spd="slow">
    <p:push dir="u"/>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4964ED-82F3-F8C6-5DB6-7BEB96FA7FDC}"/>
            </a:ext>
          </a:extLst>
        </p:cNvPr>
        <p:cNvGrpSpPr/>
        <p:nvPr/>
      </p:nvGrpSpPr>
      <p:grpSpPr>
        <a:xfrm>
          <a:off x="0" y="0"/>
          <a:ext cx="0" cy="0"/>
          <a:chOff x="0" y="0"/>
          <a:chExt cx="0" cy="0"/>
        </a:xfrm>
      </p:grpSpPr>
      <p:sp>
        <p:nvSpPr>
          <p:cNvPr id="4" name="Rectangle 8">
            <a:extLst>
              <a:ext uri="{FF2B5EF4-FFF2-40B4-BE49-F238E27FC236}">
                <a16:creationId xmlns:a16="http://schemas.microsoft.com/office/drawing/2014/main" id="{94BB1AB5-75E2-4D86-8BD9-9FA88CC4D697}"/>
              </a:ext>
            </a:extLst>
          </p:cNvPr>
          <p:cNvSpPr>
            <a:spLocks/>
          </p:cNvSpPr>
          <p:nvPr/>
        </p:nvSpPr>
        <p:spPr bwMode="auto">
          <a:xfrm>
            <a:off x="2196481" y="566502"/>
            <a:ext cx="9995519" cy="602641"/>
          </a:xfrm>
          <a:prstGeom prst="rect">
            <a:avLst/>
          </a:prstGeom>
          <a:solidFill>
            <a:srgbClr val="183D8C"/>
          </a:solidFill>
          <a:ln>
            <a:noFill/>
          </a:ln>
        </p:spPr>
        <p:txBody>
          <a:bodyPr lIns="0" tIns="0" rIns="0" bIns="0" anchor="ctr"/>
          <a:lstStyle/>
          <a:p>
            <a:pPr marL="112181" defTabSz="609585">
              <a:defRPr/>
            </a:pPr>
            <a:r>
              <a:rPr lang="en-GB" sz="2133" b="1" spc="-95" dirty="0">
                <a:solidFill>
                  <a:prstClr val="white"/>
                </a:solidFill>
                <a:ea typeface="Open Sans Light" panose="020B0306030504020204" pitchFamily="34" charset="0"/>
                <a:cs typeface="Arial"/>
              </a:rPr>
              <a:t>29/06/2026, R 1996/2025‑3, Fittings</a:t>
            </a:r>
            <a:r>
              <a:rPr lang="en-US" sz="2133" b="1" spc="-95" dirty="0">
                <a:solidFill>
                  <a:prstClr val="white"/>
                </a:solidFill>
                <a:latin typeface="Arial" panose="020B0604020202020204"/>
                <a:ea typeface="Open Sans Light" panose="020B0306030504020204" pitchFamily="34" charset="0"/>
                <a:cs typeface="Arial"/>
              </a:rPr>
              <a:t> </a:t>
            </a:r>
          </a:p>
          <a:p>
            <a:pPr marL="112181" defTabSz="609585">
              <a:defRPr/>
            </a:pPr>
            <a:r>
              <a:rPr lang="en-US" sz="2133" b="1" spc="-95" dirty="0">
                <a:solidFill>
                  <a:prstClr val="white"/>
                </a:solidFill>
                <a:latin typeface="Arial" panose="020B0604020202020204"/>
                <a:ea typeface="Open Sans Light" panose="020B0306030504020204" pitchFamily="34" charset="0"/>
                <a:cs typeface="Arial"/>
              </a:rPr>
              <a:t>Final</a:t>
            </a:r>
          </a:p>
        </p:txBody>
      </p:sp>
      <p:pic>
        <p:nvPicPr>
          <p:cNvPr id="3" name="Picture 2">
            <a:extLst>
              <a:ext uri="{FF2B5EF4-FFF2-40B4-BE49-F238E27FC236}">
                <a16:creationId xmlns:a16="http://schemas.microsoft.com/office/drawing/2014/main" id="{CB87836F-6D85-DBA9-B58B-891187D15A4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1694966"/>
            <a:ext cx="12192000" cy="5078954"/>
          </a:xfrm>
          <a:prstGeom prst="rect">
            <a:avLst/>
          </a:prstGeom>
        </p:spPr>
      </p:pic>
    </p:spTree>
    <p:extLst>
      <p:ext uri="{BB962C8B-B14F-4D97-AF65-F5344CB8AC3E}">
        <p14:creationId xmlns:p14="http://schemas.microsoft.com/office/powerpoint/2010/main" val="482486509"/>
      </p:ext>
    </p:extLst>
  </p:cSld>
  <p:clrMapOvr>
    <a:masterClrMapping/>
  </p:clrMapOvr>
  <p:transition spd="slow">
    <p:push dir="u"/>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A68270-C015-4833-F111-5CEB6B93F933}"/>
            </a:ext>
          </a:extLst>
        </p:cNvPr>
        <p:cNvGrpSpPr/>
        <p:nvPr/>
      </p:nvGrpSpPr>
      <p:grpSpPr>
        <a:xfrm>
          <a:off x="0" y="0"/>
          <a:ext cx="0" cy="0"/>
          <a:chOff x="0" y="0"/>
          <a:chExt cx="0" cy="0"/>
        </a:xfrm>
      </p:grpSpPr>
      <p:sp>
        <p:nvSpPr>
          <p:cNvPr id="6" name="Rectangle 8">
            <a:extLst>
              <a:ext uri="{FF2B5EF4-FFF2-40B4-BE49-F238E27FC236}">
                <a16:creationId xmlns:a16="http://schemas.microsoft.com/office/drawing/2014/main" id="{FAF75384-DEC3-FE40-E2C3-4D32164E00B8}"/>
              </a:ext>
            </a:extLst>
          </p:cNvPr>
          <p:cNvSpPr>
            <a:spLocks/>
          </p:cNvSpPr>
          <p:nvPr/>
        </p:nvSpPr>
        <p:spPr bwMode="auto">
          <a:xfrm>
            <a:off x="2196481" y="566502"/>
            <a:ext cx="9995519" cy="602641"/>
          </a:xfrm>
          <a:prstGeom prst="rect">
            <a:avLst/>
          </a:prstGeom>
          <a:solidFill>
            <a:srgbClr val="183D8C"/>
          </a:solidFill>
          <a:ln>
            <a:noFill/>
          </a:ln>
        </p:spPr>
        <p:txBody>
          <a:bodyPr lIns="0" tIns="0" rIns="0" bIns="0" anchor="ctr"/>
          <a:lstStyle/>
          <a:p>
            <a:pPr marL="112181" defTabSz="609585">
              <a:defRPr/>
            </a:pPr>
            <a:r>
              <a:rPr lang="en-GB" sz="2133" b="1" spc="-95" dirty="0">
                <a:solidFill>
                  <a:prstClr val="white"/>
                </a:solidFill>
                <a:ea typeface="Open Sans Light" panose="020B0306030504020204" pitchFamily="34" charset="0"/>
                <a:cs typeface="Arial"/>
              </a:rPr>
              <a:t>29/06/2026, R 1996/2025‑3, Fittings</a:t>
            </a:r>
            <a:r>
              <a:rPr lang="en-US" sz="2133" b="1" spc="-95" dirty="0">
                <a:solidFill>
                  <a:prstClr val="white"/>
                </a:solidFill>
                <a:latin typeface="Arial" panose="020B0604020202020204"/>
                <a:ea typeface="Open Sans Light" panose="020B0306030504020204" pitchFamily="34" charset="0"/>
                <a:cs typeface="Arial"/>
              </a:rPr>
              <a:t> </a:t>
            </a:r>
          </a:p>
          <a:p>
            <a:pPr marL="112181" defTabSz="609585">
              <a:defRPr/>
            </a:pPr>
            <a:r>
              <a:rPr lang="en-US" sz="2133" b="1" spc="-95" dirty="0">
                <a:solidFill>
                  <a:prstClr val="white"/>
                </a:solidFill>
                <a:latin typeface="Arial" panose="020B0604020202020204"/>
                <a:ea typeface="Open Sans Light" panose="020B0306030504020204" pitchFamily="34" charset="0"/>
                <a:cs typeface="Arial"/>
              </a:rPr>
              <a:t>Final</a:t>
            </a:r>
          </a:p>
        </p:txBody>
      </p:sp>
      <p:pic>
        <p:nvPicPr>
          <p:cNvPr id="8" name="Picture 7">
            <a:extLst>
              <a:ext uri="{FF2B5EF4-FFF2-40B4-BE49-F238E27FC236}">
                <a16:creationId xmlns:a16="http://schemas.microsoft.com/office/drawing/2014/main" id="{8BB2E88E-61DB-501D-121C-0BCDD908D55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61239" y="1782990"/>
            <a:ext cx="11669522" cy="4376071"/>
          </a:xfrm>
          <a:prstGeom prst="rect">
            <a:avLst/>
          </a:prstGeom>
        </p:spPr>
      </p:pic>
    </p:spTree>
    <p:extLst>
      <p:ext uri="{BB962C8B-B14F-4D97-AF65-F5344CB8AC3E}">
        <p14:creationId xmlns:p14="http://schemas.microsoft.com/office/powerpoint/2010/main" val="49826187"/>
      </p:ext>
    </p:extLst>
  </p:cSld>
  <p:clrMapOvr>
    <a:masterClrMapping/>
  </p:clrMapOvr>
  <p:transition spd="slow">
    <p:push dir="u"/>
  </p:transition>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A8A47C81-166F-5AA0-01D5-1FFB3FC9DE23}"/>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054EA01A-4DB1-0C7F-0880-5964D016AAF9}"/>
              </a:ext>
            </a:extLst>
          </p:cNvPr>
          <p:cNvSpPr txBox="1">
            <a:spLocks/>
          </p:cNvSpPr>
          <p:nvPr/>
        </p:nvSpPr>
        <p:spPr>
          <a:xfrm>
            <a:off x="1080511" y="2937416"/>
            <a:ext cx="10393704" cy="533921"/>
          </a:xfrm>
          <a:prstGeom prst="rect">
            <a:avLst/>
          </a:prstGeom>
          <a:noFill/>
        </p:spPr>
        <p:txBody>
          <a:bodyPr anchor="b">
            <a:noAutofit/>
          </a:bodyPr>
          <a:lstStyle>
            <a:lvl1pPr algn="l" defTabSz="457200" rtl="0" eaLnBrk="1" latinLnBrk="0" hangingPunct="1">
              <a:spcBef>
                <a:spcPct val="0"/>
              </a:spcBef>
              <a:buNone/>
              <a:defRPr sz="1600" b="1" kern="1200" spc="-70" baseline="0">
                <a:solidFill>
                  <a:schemeClr val="bg1"/>
                </a:solidFill>
                <a:latin typeface="+mj-lt"/>
                <a:ea typeface="+mj-ea"/>
                <a:cs typeface="+mj-cs"/>
              </a:defRPr>
            </a:lvl1pPr>
          </a:lstStyle>
          <a:p>
            <a:pPr defTabSz="609585"/>
            <a:r>
              <a:rPr lang="en-GB" sz="3333" spc="-200" dirty="0">
                <a:solidFill>
                  <a:srgbClr val="024DA1"/>
                </a:solidFill>
                <a:latin typeface="Arial" panose="020B0604020202020204"/>
                <a:ea typeface="Open Sans Semibold" panose="020B0706030804020204" pitchFamily="34" charset="0"/>
                <a:cs typeface="Arial"/>
              </a:rPr>
              <a:t>EU Design reform </a:t>
            </a:r>
          </a:p>
          <a:p>
            <a:pPr defTabSz="609585"/>
            <a:r>
              <a:rPr lang="en-GB" sz="3333" spc="-200" dirty="0">
                <a:solidFill>
                  <a:srgbClr val="024DA1"/>
                </a:solidFill>
                <a:latin typeface="Arial" panose="020B0604020202020204"/>
                <a:ea typeface="Open Sans Semibold" panose="020B0706030804020204" pitchFamily="34" charset="0"/>
                <a:cs typeface="Arial"/>
              </a:rPr>
              <a:t>What practitioners need to know</a:t>
            </a:r>
          </a:p>
        </p:txBody>
      </p:sp>
      <p:sp>
        <p:nvSpPr>
          <p:cNvPr id="5" name="Title 3">
            <a:extLst>
              <a:ext uri="{FF2B5EF4-FFF2-40B4-BE49-F238E27FC236}">
                <a16:creationId xmlns:a16="http://schemas.microsoft.com/office/drawing/2014/main" id="{FF0EAFCF-97B3-EBDE-2340-F158BFB5890D}"/>
              </a:ext>
            </a:extLst>
          </p:cNvPr>
          <p:cNvSpPr txBox="1">
            <a:spLocks/>
          </p:cNvSpPr>
          <p:nvPr/>
        </p:nvSpPr>
        <p:spPr>
          <a:xfrm>
            <a:off x="1225652" y="3729503"/>
            <a:ext cx="10361587" cy="745736"/>
          </a:xfrm>
          <a:prstGeom prst="rect">
            <a:avLst/>
          </a:prstGeom>
        </p:spPr>
        <p:txBody>
          <a:bodyPr vert="horz" lIns="121920" tIns="60960" rIns="121920" bIns="60960" rtlCol="0" anchor="t">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defTabSz="1219170"/>
            <a:endParaRPr lang="en-GB" sz="1867" spc="-107" dirty="0">
              <a:solidFill>
                <a:srgbClr val="024DA1"/>
              </a:solidFill>
              <a:latin typeface="Arial"/>
              <a:ea typeface="Open Sans Light" panose="020B0306030504020204" pitchFamily="34" charset="0"/>
              <a:cs typeface="Arial"/>
            </a:endParaRPr>
          </a:p>
        </p:txBody>
      </p:sp>
    </p:spTree>
    <p:extLst>
      <p:ext uri="{BB962C8B-B14F-4D97-AF65-F5344CB8AC3E}">
        <p14:creationId xmlns:p14="http://schemas.microsoft.com/office/powerpoint/2010/main" val="19869232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Rectangle 49">
            <a:extLst>
              <a:ext uri="{FF2B5EF4-FFF2-40B4-BE49-F238E27FC236}">
                <a16:creationId xmlns:a16="http://schemas.microsoft.com/office/drawing/2014/main" id="{33E70B32-3980-4C80-B614-241BC9C11234}"/>
              </a:ext>
            </a:extLst>
          </p:cNvPr>
          <p:cNvSpPr/>
          <p:nvPr/>
        </p:nvSpPr>
        <p:spPr>
          <a:xfrm>
            <a:off x="644957" y="1202847"/>
            <a:ext cx="11163395" cy="5336548"/>
          </a:xfrm>
          <a:prstGeom prst="rect">
            <a:avLst/>
          </a:prstGeom>
          <a:noFill/>
          <a:ln>
            <a:noFill/>
          </a:ln>
          <a:effectLst>
            <a:outerShdw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85">
              <a:defRPr/>
            </a:pPr>
            <a:endParaRPr lang="en-IE" sz="2400">
              <a:solidFill>
                <a:prstClr val="white"/>
              </a:solidFill>
              <a:latin typeface="Calibri"/>
            </a:endParaRPr>
          </a:p>
        </p:txBody>
      </p:sp>
      <p:sp>
        <p:nvSpPr>
          <p:cNvPr id="3" name="Text Placeholder 3">
            <a:extLst>
              <a:ext uri="{FF2B5EF4-FFF2-40B4-BE49-F238E27FC236}">
                <a16:creationId xmlns:a16="http://schemas.microsoft.com/office/drawing/2014/main" id="{3C1BD258-2CA0-E6B9-AA3C-41255D421A9F}"/>
              </a:ext>
            </a:extLst>
          </p:cNvPr>
          <p:cNvSpPr txBox="1">
            <a:spLocks/>
          </p:cNvSpPr>
          <p:nvPr/>
        </p:nvSpPr>
        <p:spPr>
          <a:xfrm>
            <a:off x="2511133" y="603871"/>
            <a:ext cx="9163051" cy="349249"/>
          </a:xfrm>
          <a:prstGeom prst="rect">
            <a:avLst/>
          </a:prstGeom>
        </p:spPr>
        <p:txBody>
          <a:bodyPr/>
          <a:lstStyle>
            <a:lvl1pPr marL="479988" indent="-479988" algn="l" defTabSz="609585" rtl="0" eaLnBrk="1" latinLnBrk="0" hangingPunct="1">
              <a:spcBef>
                <a:spcPts val="0"/>
              </a:spcBef>
              <a:buClr>
                <a:srgbClr val="024DA1"/>
              </a:buClr>
              <a:buFont typeface="Symbol" panose="05050102010706020507" pitchFamily="18" charset="2"/>
              <a:buChar char="·"/>
              <a:defRPr lang="en-US" sz="1733" b="0" kern="1100" spc="-67" dirty="0">
                <a:solidFill>
                  <a:schemeClr val="tx2"/>
                </a:solidFill>
                <a:latin typeface="+mn-lt"/>
                <a:ea typeface="Open Sans" panose="020B0606030504020204" pitchFamily="34" charset="0"/>
                <a:cs typeface="Arial"/>
              </a:defRPr>
            </a:lvl1pPr>
            <a:lvl2pPr marL="959976" indent="-479988" algn="l" defTabSz="609585" rtl="0" eaLnBrk="1" latinLnBrk="0" hangingPunct="1">
              <a:spcBef>
                <a:spcPts val="0"/>
              </a:spcBef>
              <a:buClr>
                <a:srgbClr val="024DA1"/>
              </a:buClr>
              <a:buFont typeface="Arial" panose="020B0604020202020204" pitchFamily="34" charset="0"/>
              <a:buChar char="○"/>
              <a:defRPr lang="en-US" sz="1733" kern="1100" spc="-67" dirty="0">
                <a:solidFill>
                  <a:schemeClr val="tx2"/>
                </a:solidFill>
                <a:latin typeface="+mn-lt"/>
                <a:ea typeface="Open Sans" panose="020B0606030504020204" pitchFamily="34" charset="0"/>
                <a:cs typeface="Arial"/>
              </a:defRPr>
            </a:lvl2pPr>
            <a:lvl3pPr marL="1439964" indent="-479988" algn="l" defTabSz="609585" rtl="0" eaLnBrk="1" latinLnBrk="0" hangingPunct="1">
              <a:spcBef>
                <a:spcPts val="0"/>
              </a:spcBef>
              <a:buClr>
                <a:srgbClr val="024DA1"/>
              </a:buClr>
              <a:buFont typeface="Arial" panose="020B0604020202020204" pitchFamily="34" charset="0"/>
              <a:buChar char="—"/>
              <a:defRPr sz="1733" kern="1200" spc="-67" baseline="0">
                <a:solidFill>
                  <a:schemeClr val="tx2"/>
                </a:solidFill>
                <a:latin typeface="+mn-lt"/>
                <a:ea typeface="+mn-ea"/>
                <a:cs typeface="+mn-cs"/>
              </a:defRPr>
            </a:lvl3pPr>
            <a:lvl4pPr marL="1919952" indent="-479988" algn="l" defTabSz="609585" rtl="0" eaLnBrk="1" latinLnBrk="0" hangingPunct="1">
              <a:spcBef>
                <a:spcPts val="0"/>
              </a:spcBef>
              <a:buClr>
                <a:srgbClr val="024DA1"/>
              </a:buClr>
              <a:buFont typeface="Symbol" panose="05050102010706020507" pitchFamily="18" charset="2"/>
              <a:buChar char="·"/>
              <a:defRPr sz="1733" kern="1200" spc="-67" baseline="0">
                <a:solidFill>
                  <a:schemeClr val="tx2"/>
                </a:solidFill>
                <a:latin typeface="+mn-lt"/>
                <a:ea typeface="+mn-ea"/>
                <a:cs typeface="+mn-cs"/>
              </a:defRPr>
            </a:lvl4pPr>
            <a:lvl5pPr marL="2399940" indent="-479988" algn="l" defTabSz="609585" rtl="0" eaLnBrk="1" latinLnBrk="0" hangingPunct="1">
              <a:spcBef>
                <a:spcPts val="0"/>
              </a:spcBef>
              <a:buClr>
                <a:srgbClr val="024DA1"/>
              </a:buClr>
              <a:buFont typeface="Arial" panose="020B0604020202020204" pitchFamily="34" charset="0"/>
              <a:buChar char="○"/>
              <a:defRPr sz="1733" kern="1200" spc="-67" baseline="0">
                <a:solidFill>
                  <a:schemeClr val="tx2"/>
                </a:solidFill>
                <a:latin typeface="+mn-lt"/>
                <a:ea typeface="+mn-ea"/>
                <a:cs typeface="+mn-c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a:lstStyle>
          <a:p>
            <a:pPr marL="0" indent="0" algn="r">
              <a:buNone/>
            </a:pPr>
            <a:r>
              <a:rPr lang="en-GB" sz="1000" dirty="0">
                <a:solidFill>
                  <a:schemeClr val="tx1"/>
                </a:solidFill>
                <a:latin typeface="+mj-lt"/>
              </a:rPr>
              <a:t>EU Design legislative reform</a:t>
            </a:r>
          </a:p>
        </p:txBody>
      </p:sp>
      <p:pic>
        <p:nvPicPr>
          <p:cNvPr id="5" name="Graphic 4" descr="Star with solid fill">
            <a:extLst>
              <a:ext uri="{FF2B5EF4-FFF2-40B4-BE49-F238E27FC236}">
                <a16:creationId xmlns:a16="http://schemas.microsoft.com/office/drawing/2014/main" id="{3C85D09A-1719-AE0A-1BB8-FE6E8ECC191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119395" y="3997513"/>
            <a:ext cx="457200" cy="457200"/>
          </a:xfrm>
          <a:prstGeom prst="rect">
            <a:avLst/>
          </a:prstGeom>
        </p:spPr>
      </p:pic>
      <p:sp>
        <p:nvSpPr>
          <p:cNvPr id="4" name="Title 3">
            <a:extLst>
              <a:ext uri="{FF2B5EF4-FFF2-40B4-BE49-F238E27FC236}">
                <a16:creationId xmlns:a16="http://schemas.microsoft.com/office/drawing/2014/main" id="{9C8C6A3F-4474-95AB-69D4-3BF9960CBA1F}"/>
              </a:ext>
            </a:extLst>
          </p:cNvPr>
          <p:cNvSpPr>
            <a:spLocks noGrp="1"/>
          </p:cNvSpPr>
          <p:nvPr>
            <p:ph type="title"/>
          </p:nvPr>
        </p:nvSpPr>
        <p:spPr>
          <a:xfrm>
            <a:off x="869613" y="1057697"/>
            <a:ext cx="10804571" cy="349048"/>
          </a:xfrm>
        </p:spPr>
        <p:txBody>
          <a:bodyPr/>
          <a:lstStyle/>
          <a:p>
            <a:r>
              <a:rPr lang="en-IE" dirty="0">
                <a:ea typeface="Open Sans" panose="020B0606030504020204" pitchFamily="34" charset="0"/>
                <a:cs typeface="Arial"/>
              </a:rPr>
              <a:t>New EU Design law package</a:t>
            </a:r>
            <a:endParaRPr lang="en-IE" dirty="0"/>
          </a:p>
        </p:txBody>
      </p:sp>
      <p:pic>
        <p:nvPicPr>
          <p:cNvPr id="6" name="Picture 5">
            <a:extLst>
              <a:ext uri="{FF2B5EF4-FFF2-40B4-BE49-F238E27FC236}">
                <a16:creationId xmlns:a16="http://schemas.microsoft.com/office/drawing/2014/main" id="{07EB8623-93B9-DA3E-6E7D-A86997BF4DF8}"/>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703204" y="1543807"/>
            <a:ext cx="9046899" cy="3925722"/>
          </a:xfrm>
          <a:prstGeom prst="rect">
            <a:avLst/>
          </a:prstGeom>
        </p:spPr>
      </p:pic>
      <p:sp>
        <p:nvSpPr>
          <p:cNvPr id="8" name="TextBox 7">
            <a:extLst>
              <a:ext uri="{FF2B5EF4-FFF2-40B4-BE49-F238E27FC236}">
                <a16:creationId xmlns:a16="http://schemas.microsoft.com/office/drawing/2014/main" id="{276C5400-EE2F-A6BA-52EA-AA39FFAE6565}"/>
              </a:ext>
            </a:extLst>
          </p:cNvPr>
          <p:cNvSpPr txBox="1"/>
          <p:nvPr/>
        </p:nvSpPr>
        <p:spPr>
          <a:xfrm>
            <a:off x="869613" y="5465683"/>
            <a:ext cx="6096000" cy="1323439"/>
          </a:xfrm>
          <a:prstGeom prst="rect">
            <a:avLst/>
          </a:prstGeom>
          <a:noFill/>
        </p:spPr>
        <p:txBody>
          <a:bodyPr wrap="square">
            <a:spAutoFit/>
          </a:bodyPr>
          <a:lstStyle/>
          <a:p>
            <a:pPr fontAlgn="t">
              <a:lnSpc>
                <a:spcPct val="100000"/>
              </a:lnSpc>
              <a:spcBef>
                <a:spcPct val="0"/>
              </a:spcBef>
            </a:pPr>
            <a:r>
              <a:rPr lang="en-GB" sz="1600" b="1" dirty="0">
                <a:solidFill>
                  <a:srgbClr val="024DA1"/>
                </a:solidFill>
              </a:rPr>
              <a:t>Today’s focus</a:t>
            </a:r>
          </a:p>
          <a:p>
            <a:pPr marL="285750" lvl="0" indent="-285750" fontAlgn="t">
              <a:lnSpc>
                <a:spcPct val="100000"/>
              </a:lnSpc>
              <a:spcBef>
                <a:spcPct val="0"/>
              </a:spcBef>
              <a:buFont typeface="Arial" panose="020B0604020202020204" pitchFamily="34" charset="0"/>
              <a:buChar char="•"/>
            </a:pPr>
            <a:r>
              <a:rPr lang="en-GB" sz="1600" dirty="0">
                <a:solidFill>
                  <a:srgbClr val="024DA1"/>
                </a:solidFill>
              </a:rPr>
              <a:t>What can now be protected</a:t>
            </a:r>
          </a:p>
          <a:p>
            <a:pPr marL="285750" lvl="0" indent="-285750" fontAlgn="t">
              <a:lnSpc>
                <a:spcPct val="100000"/>
              </a:lnSpc>
              <a:spcBef>
                <a:spcPct val="0"/>
              </a:spcBef>
              <a:buFont typeface="Arial" panose="020B0604020202020204" pitchFamily="34" charset="0"/>
              <a:buChar char="•"/>
            </a:pPr>
            <a:r>
              <a:rPr lang="en-GB" sz="1600" dirty="0">
                <a:solidFill>
                  <a:srgbClr val="024DA1"/>
                </a:solidFill>
              </a:rPr>
              <a:t>How filing practice changes</a:t>
            </a:r>
          </a:p>
          <a:p>
            <a:pPr marL="285750" lvl="0" indent="-285750" fontAlgn="t">
              <a:lnSpc>
                <a:spcPct val="100000"/>
              </a:lnSpc>
              <a:spcBef>
                <a:spcPct val="0"/>
              </a:spcBef>
              <a:buFont typeface="Arial" panose="020B0604020202020204" pitchFamily="34" charset="0"/>
              <a:buChar char="•"/>
            </a:pPr>
            <a:r>
              <a:rPr lang="en-GB" sz="1600" dirty="0">
                <a:solidFill>
                  <a:srgbClr val="024DA1"/>
                </a:solidFill>
              </a:rPr>
              <a:t>What changes in enforcement and invalidity</a:t>
            </a:r>
          </a:p>
          <a:p>
            <a:pPr marL="285750" lvl="0" indent="-285750" fontAlgn="t">
              <a:lnSpc>
                <a:spcPct val="100000"/>
              </a:lnSpc>
              <a:spcBef>
                <a:spcPct val="0"/>
              </a:spcBef>
              <a:buFont typeface="Arial" panose="020B0604020202020204" pitchFamily="34" charset="0"/>
              <a:buChar char="•"/>
            </a:pPr>
            <a:r>
              <a:rPr lang="en-GB" sz="1600" dirty="0">
                <a:solidFill>
                  <a:srgbClr val="024DA1"/>
                </a:solidFill>
              </a:rPr>
              <a:t>The immediate practitioner checklist</a:t>
            </a:r>
          </a:p>
        </p:txBody>
      </p:sp>
    </p:spTree>
    <p:extLst>
      <p:ext uri="{BB962C8B-B14F-4D97-AF65-F5344CB8AC3E}">
        <p14:creationId xmlns:p14="http://schemas.microsoft.com/office/powerpoint/2010/main" val="2914664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5105EA-D238-5D1C-13E1-7561E414F97A}"/>
            </a:ext>
          </a:extLst>
        </p:cNvPr>
        <p:cNvGrpSpPr/>
        <p:nvPr/>
      </p:nvGrpSpPr>
      <p:grpSpPr>
        <a:xfrm>
          <a:off x="0" y="0"/>
          <a:ext cx="0" cy="0"/>
          <a:chOff x="0" y="0"/>
          <a:chExt cx="0" cy="0"/>
        </a:xfrm>
      </p:grpSpPr>
      <p:sp>
        <p:nvSpPr>
          <p:cNvPr id="50" name="Rectangle 49">
            <a:extLst>
              <a:ext uri="{FF2B5EF4-FFF2-40B4-BE49-F238E27FC236}">
                <a16:creationId xmlns:a16="http://schemas.microsoft.com/office/drawing/2014/main" id="{7F5A2D78-7208-4B59-3925-0FCB8F9109B0}"/>
              </a:ext>
            </a:extLst>
          </p:cNvPr>
          <p:cNvSpPr/>
          <p:nvPr/>
        </p:nvSpPr>
        <p:spPr>
          <a:xfrm>
            <a:off x="644957" y="1202847"/>
            <a:ext cx="11163395" cy="5336548"/>
          </a:xfrm>
          <a:prstGeom prst="rect">
            <a:avLst/>
          </a:prstGeom>
          <a:noFill/>
          <a:ln>
            <a:noFill/>
          </a:ln>
          <a:effectLst>
            <a:outerShdw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85">
              <a:defRPr/>
            </a:pPr>
            <a:endParaRPr lang="en-IE" sz="2400">
              <a:solidFill>
                <a:prstClr val="white"/>
              </a:solidFill>
              <a:latin typeface="Calibri"/>
            </a:endParaRPr>
          </a:p>
        </p:txBody>
      </p:sp>
      <p:sp>
        <p:nvSpPr>
          <p:cNvPr id="3" name="Text Placeholder 3">
            <a:extLst>
              <a:ext uri="{FF2B5EF4-FFF2-40B4-BE49-F238E27FC236}">
                <a16:creationId xmlns:a16="http://schemas.microsoft.com/office/drawing/2014/main" id="{594DE084-D8D8-5FF0-0B2B-8EC907B83352}"/>
              </a:ext>
            </a:extLst>
          </p:cNvPr>
          <p:cNvSpPr txBox="1">
            <a:spLocks/>
          </p:cNvSpPr>
          <p:nvPr/>
        </p:nvSpPr>
        <p:spPr>
          <a:xfrm>
            <a:off x="2511133" y="603871"/>
            <a:ext cx="9163051" cy="349249"/>
          </a:xfrm>
          <a:prstGeom prst="rect">
            <a:avLst/>
          </a:prstGeom>
        </p:spPr>
        <p:txBody>
          <a:bodyPr/>
          <a:lstStyle>
            <a:lvl1pPr marL="479988" indent="-479988" algn="l" defTabSz="609585" rtl="0" eaLnBrk="1" latinLnBrk="0" hangingPunct="1">
              <a:spcBef>
                <a:spcPts val="0"/>
              </a:spcBef>
              <a:buClr>
                <a:srgbClr val="024DA1"/>
              </a:buClr>
              <a:buFont typeface="Symbol" panose="05050102010706020507" pitchFamily="18" charset="2"/>
              <a:buChar char="·"/>
              <a:defRPr lang="en-US" sz="1733" b="0" kern="1100" spc="-67" dirty="0">
                <a:solidFill>
                  <a:schemeClr val="tx2"/>
                </a:solidFill>
                <a:latin typeface="+mn-lt"/>
                <a:ea typeface="Open Sans" panose="020B0606030504020204" pitchFamily="34" charset="0"/>
                <a:cs typeface="Arial"/>
              </a:defRPr>
            </a:lvl1pPr>
            <a:lvl2pPr marL="959976" indent="-479988" algn="l" defTabSz="609585" rtl="0" eaLnBrk="1" latinLnBrk="0" hangingPunct="1">
              <a:spcBef>
                <a:spcPts val="0"/>
              </a:spcBef>
              <a:buClr>
                <a:srgbClr val="024DA1"/>
              </a:buClr>
              <a:buFont typeface="Arial" panose="020B0604020202020204" pitchFamily="34" charset="0"/>
              <a:buChar char="○"/>
              <a:defRPr lang="en-US" sz="1733" kern="1100" spc="-67" dirty="0">
                <a:solidFill>
                  <a:schemeClr val="tx2"/>
                </a:solidFill>
                <a:latin typeface="+mn-lt"/>
                <a:ea typeface="Open Sans" panose="020B0606030504020204" pitchFamily="34" charset="0"/>
                <a:cs typeface="Arial"/>
              </a:defRPr>
            </a:lvl2pPr>
            <a:lvl3pPr marL="1439964" indent="-479988" algn="l" defTabSz="609585" rtl="0" eaLnBrk="1" latinLnBrk="0" hangingPunct="1">
              <a:spcBef>
                <a:spcPts val="0"/>
              </a:spcBef>
              <a:buClr>
                <a:srgbClr val="024DA1"/>
              </a:buClr>
              <a:buFont typeface="Arial" panose="020B0604020202020204" pitchFamily="34" charset="0"/>
              <a:buChar char="—"/>
              <a:defRPr sz="1733" kern="1200" spc="-67" baseline="0">
                <a:solidFill>
                  <a:schemeClr val="tx2"/>
                </a:solidFill>
                <a:latin typeface="+mn-lt"/>
                <a:ea typeface="+mn-ea"/>
                <a:cs typeface="+mn-cs"/>
              </a:defRPr>
            </a:lvl3pPr>
            <a:lvl4pPr marL="1919952" indent="-479988" algn="l" defTabSz="609585" rtl="0" eaLnBrk="1" latinLnBrk="0" hangingPunct="1">
              <a:spcBef>
                <a:spcPts val="0"/>
              </a:spcBef>
              <a:buClr>
                <a:srgbClr val="024DA1"/>
              </a:buClr>
              <a:buFont typeface="Symbol" panose="05050102010706020507" pitchFamily="18" charset="2"/>
              <a:buChar char="·"/>
              <a:defRPr sz="1733" kern="1200" spc="-67" baseline="0">
                <a:solidFill>
                  <a:schemeClr val="tx2"/>
                </a:solidFill>
                <a:latin typeface="+mn-lt"/>
                <a:ea typeface="+mn-ea"/>
                <a:cs typeface="+mn-cs"/>
              </a:defRPr>
            </a:lvl4pPr>
            <a:lvl5pPr marL="2399940" indent="-479988" algn="l" defTabSz="609585" rtl="0" eaLnBrk="1" latinLnBrk="0" hangingPunct="1">
              <a:spcBef>
                <a:spcPts val="0"/>
              </a:spcBef>
              <a:buClr>
                <a:srgbClr val="024DA1"/>
              </a:buClr>
              <a:buFont typeface="Arial" panose="020B0604020202020204" pitchFamily="34" charset="0"/>
              <a:buChar char="○"/>
              <a:defRPr sz="1733" kern="1200" spc="-67" baseline="0">
                <a:solidFill>
                  <a:schemeClr val="tx2"/>
                </a:solidFill>
                <a:latin typeface="+mn-lt"/>
                <a:ea typeface="+mn-ea"/>
                <a:cs typeface="+mn-c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a:lstStyle>
          <a:p>
            <a:pPr marL="0" indent="0" algn="r">
              <a:buNone/>
            </a:pPr>
            <a:r>
              <a:rPr lang="en-GB" sz="1000" dirty="0">
                <a:solidFill>
                  <a:schemeClr val="tx1"/>
                </a:solidFill>
                <a:latin typeface="+mj-lt"/>
              </a:rPr>
              <a:t>EU Design legislative reform</a:t>
            </a:r>
          </a:p>
        </p:txBody>
      </p:sp>
      <p:sp>
        <p:nvSpPr>
          <p:cNvPr id="4" name="Title 3">
            <a:extLst>
              <a:ext uri="{FF2B5EF4-FFF2-40B4-BE49-F238E27FC236}">
                <a16:creationId xmlns:a16="http://schemas.microsoft.com/office/drawing/2014/main" id="{CA9D5E18-8256-99F3-4B20-31976656A418}"/>
              </a:ext>
            </a:extLst>
          </p:cNvPr>
          <p:cNvSpPr>
            <a:spLocks noGrp="1"/>
          </p:cNvSpPr>
          <p:nvPr>
            <p:ph type="title"/>
          </p:nvPr>
        </p:nvSpPr>
        <p:spPr>
          <a:xfrm>
            <a:off x="869613" y="1057697"/>
            <a:ext cx="10804571" cy="349048"/>
          </a:xfrm>
        </p:spPr>
        <p:txBody>
          <a:bodyPr/>
          <a:lstStyle/>
          <a:p>
            <a:r>
              <a:rPr lang="en-IE" dirty="0">
                <a:ea typeface="Open Sans" panose="020B0606030504020204" pitchFamily="34" charset="0"/>
                <a:cs typeface="Arial"/>
              </a:rPr>
              <a:t>Object of protection</a:t>
            </a:r>
            <a:endParaRPr lang="en-IE" dirty="0"/>
          </a:p>
        </p:txBody>
      </p:sp>
      <p:sp>
        <p:nvSpPr>
          <p:cNvPr id="8" name="TextBox 7">
            <a:extLst>
              <a:ext uri="{FF2B5EF4-FFF2-40B4-BE49-F238E27FC236}">
                <a16:creationId xmlns:a16="http://schemas.microsoft.com/office/drawing/2014/main" id="{F2897EAA-512C-FC68-6EF8-45DF0B92E4C5}"/>
              </a:ext>
            </a:extLst>
          </p:cNvPr>
          <p:cNvSpPr txBox="1"/>
          <p:nvPr/>
        </p:nvSpPr>
        <p:spPr>
          <a:xfrm>
            <a:off x="869612" y="1571274"/>
            <a:ext cx="6708347" cy="3046988"/>
          </a:xfrm>
          <a:prstGeom prst="rect">
            <a:avLst/>
          </a:prstGeom>
          <a:noFill/>
        </p:spPr>
        <p:txBody>
          <a:bodyPr wrap="square">
            <a:spAutoFit/>
          </a:bodyPr>
          <a:lstStyle/>
          <a:p>
            <a:pPr marL="285750" indent="-285750" fontAlgn="t">
              <a:lnSpc>
                <a:spcPct val="100000"/>
              </a:lnSpc>
              <a:spcBef>
                <a:spcPct val="0"/>
              </a:spcBef>
              <a:buFont typeface="Arial" panose="020B0604020202020204" pitchFamily="34" charset="0"/>
              <a:buChar char="•"/>
            </a:pPr>
            <a:endParaRPr lang="en-GB" sz="1600" b="1" dirty="0">
              <a:solidFill>
                <a:srgbClr val="024DA1"/>
              </a:solidFill>
            </a:endParaRPr>
          </a:p>
          <a:p>
            <a:pPr marL="285750" indent="-285750" fontAlgn="t">
              <a:lnSpc>
                <a:spcPct val="100000"/>
              </a:lnSpc>
              <a:spcBef>
                <a:spcPct val="0"/>
              </a:spcBef>
              <a:buFont typeface="Arial" panose="020B0604020202020204" pitchFamily="34" charset="0"/>
              <a:buChar char="•"/>
            </a:pPr>
            <a:endParaRPr lang="en-GB" sz="1600" b="1" dirty="0">
              <a:solidFill>
                <a:srgbClr val="024DA1"/>
              </a:solidFill>
            </a:endParaRPr>
          </a:p>
          <a:p>
            <a:pPr marL="285750" indent="-285750" fontAlgn="t">
              <a:lnSpc>
                <a:spcPct val="100000"/>
              </a:lnSpc>
              <a:spcBef>
                <a:spcPct val="0"/>
              </a:spcBef>
              <a:buFont typeface="Arial" panose="020B0604020202020204" pitchFamily="34" charset="0"/>
              <a:buChar char="•"/>
            </a:pPr>
            <a:r>
              <a:rPr lang="en-GB" sz="2000" b="1" dirty="0">
                <a:solidFill>
                  <a:srgbClr val="024DA1"/>
                </a:solidFill>
              </a:rPr>
              <a:t>Design now expressly includes movement, transition and animation</a:t>
            </a:r>
          </a:p>
          <a:p>
            <a:pPr marL="285750" indent="-285750" fontAlgn="t">
              <a:lnSpc>
                <a:spcPct val="100000"/>
              </a:lnSpc>
              <a:spcBef>
                <a:spcPct val="0"/>
              </a:spcBef>
              <a:buFont typeface="Arial" panose="020B0604020202020204" pitchFamily="34" charset="0"/>
              <a:buChar char="•"/>
            </a:pPr>
            <a:endParaRPr lang="en-GB" sz="2000" b="1" dirty="0">
              <a:solidFill>
                <a:srgbClr val="024DA1"/>
              </a:solidFill>
            </a:endParaRPr>
          </a:p>
          <a:p>
            <a:pPr marL="285750" indent="-285750" fontAlgn="t">
              <a:lnSpc>
                <a:spcPct val="100000"/>
              </a:lnSpc>
              <a:spcBef>
                <a:spcPct val="0"/>
              </a:spcBef>
              <a:buFont typeface="Arial" panose="020B0604020202020204" pitchFamily="34" charset="0"/>
              <a:buChar char="•"/>
            </a:pPr>
            <a:r>
              <a:rPr lang="en-GB" sz="2000" b="1" dirty="0">
                <a:solidFill>
                  <a:srgbClr val="024DA1"/>
                </a:solidFill>
              </a:rPr>
              <a:t>Product may be physical or non-physical</a:t>
            </a:r>
          </a:p>
          <a:p>
            <a:pPr marL="285750" indent="-285750" fontAlgn="t">
              <a:lnSpc>
                <a:spcPct val="100000"/>
              </a:lnSpc>
              <a:spcBef>
                <a:spcPct val="0"/>
              </a:spcBef>
              <a:buFont typeface="Arial" panose="020B0604020202020204" pitchFamily="34" charset="0"/>
              <a:buChar char="•"/>
            </a:pPr>
            <a:endParaRPr lang="en-GB" sz="2000" b="1" dirty="0">
              <a:solidFill>
                <a:srgbClr val="024DA1"/>
              </a:solidFill>
            </a:endParaRPr>
          </a:p>
          <a:p>
            <a:pPr marL="285750" indent="-285750" fontAlgn="t">
              <a:lnSpc>
                <a:spcPct val="100000"/>
              </a:lnSpc>
              <a:spcBef>
                <a:spcPct val="0"/>
              </a:spcBef>
              <a:buFont typeface="Arial" panose="020B0604020202020204" pitchFamily="34" charset="0"/>
              <a:buChar char="•"/>
            </a:pPr>
            <a:r>
              <a:rPr lang="en-GB" sz="2000" b="1" dirty="0">
                <a:solidFill>
                  <a:srgbClr val="024DA1"/>
                </a:solidFill>
              </a:rPr>
              <a:t>Express coverage includes: </a:t>
            </a:r>
            <a:r>
              <a:rPr lang="en-GB" sz="2000" dirty="0">
                <a:solidFill>
                  <a:srgbClr val="024DA1"/>
                </a:solidFill>
              </a:rPr>
              <a:t>GUIs and graphic symbols, logos and surface patterns, spatial arrangements, digital and animated products</a:t>
            </a:r>
          </a:p>
        </p:txBody>
      </p:sp>
      <p:pic>
        <p:nvPicPr>
          <p:cNvPr id="10" name="Picture 4" descr="A fun packaging box for Mister Donut, a chain of donut shops in Japan, is  cleverly modeled after a toolbox. See the way it... – @cutesign on Tumblr">
            <a:extLst>
              <a:ext uri="{FF2B5EF4-FFF2-40B4-BE49-F238E27FC236}">
                <a16:creationId xmlns:a16="http://schemas.microsoft.com/office/drawing/2014/main" id="{1A811DFB-C978-88CC-6593-FAAF7F9B2BFE}"/>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132765" y="1571274"/>
            <a:ext cx="2069895" cy="1374410"/>
          </a:xfrm>
          <a:prstGeom prst="rect">
            <a:avLst/>
          </a:prstGeom>
          <a:noFill/>
          <a:extLst>
            <a:ext uri="{909E8E84-426E-40DD-AFC4-6F175D3DCCD1}">
              <a14:hiddenFill xmlns:a14="http://schemas.microsoft.com/office/drawing/2010/main">
                <a:solidFill>
                  <a:srgbClr val="FFFFFF"/>
                </a:solidFill>
              </a14:hiddenFill>
            </a:ext>
          </a:extLst>
        </p:spPr>
      </p:pic>
      <p:pic>
        <p:nvPicPr>
          <p:cNvPr id="11" name="Content Placeholder 7">
            <a:extLst>
              <a:ext uri="{FF2B5EF4-FFF2-40B4-BE49-F238E27FC236}">
                <a16:creationId xmlns:a16="http://schemas.microsoft.com/office/drawing/2014/main" id="{CF2712D2-4625-1B99-2B58-4E698970A596}"/>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659006" y="2509116"/>
            <a:ext cx="1562215" cy="1231871"/>
          </a:xfrm>
          <a:prstGeom prst="rect">
            <a:avLst/>
          </a:prstGeom>
          <a:solidFill>
            <a:schemeClr val="tx2"/>
          </a:solidFill>
          <a:ln>
            <a:noFill/>
          </a:ln>
        </p:spPr>
      </p:pic>
      <p:pic>
        <p:nvPicPr>
          <p:cNvPr id="12" name="Content Placeholder 3">
            <a:extLst>
              <a:ext uri="{FF2B5EF4-FFF2-40B4-BE49-F238E27FC236}">
                <a16:creationId xmlns:a16="http://schemas.microsoft.com/office/drawing/2014/main" id="{49CF8238-ED3C-FED0-0359-C485FDA8EE70}"/>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067210" y="3429000"/>
            <a:ext cx="2135450" cy="1334412"/>
          </a:xfrm>
          <a:prstGeom prst="roundRect">
            <a:avLst>
              <a:gd name="adj" fmla="val 16667"/>
            </a:avLst>
          </a:prstGeom>
          <a:solidFill>
            <a:schemeClr val="tx2"/>
          </a:solidFill>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4" name="TextBox 13">
            <a:extLst>
              <a:ext uri="{FF2B5EF4-FFF2-40B4-BE49-F238E27FC236}">
                <a16:creationId xmlns:a16="http://schemas.microsoft.com/office/drawing/2014/main" id="{BC33E6A6-6D38-12C0-D054-3BA82F781717}"/>
              </a:ext>
            </a:extLst>
          </p:cNvPr>
          <p:cNvSpPr txBox="1"/>
          <p:nvPr/>
        </p:nvSpPr>
        <p:spPr>
          <a:xfrm>
            <a:off x="869612" y="5422360"/>
            <a:ext cx="10804571" cy="1292662"/>
          </a:xfrm>
          <a:prstGeom prst="rect">
            <a:avLst/>
          </a:prstGeom>
          <a:noFill/>
          <a:ln>
            <a:solidFill>
              <a:schemeClr val="accent1"/>
            </a:solidFill>
          </a:ln>
        </p:spPr>
        <p:txBody>
          <a:bodyPr wrap="square">
            <a:spAutoFit/>
          </a:bodyPr>
          <a:lstStyle/>
          <a:p>
            <a:r>
              <a:rPr lang="en-GB" sz="2000" u="sng" dirty="0">
                <a:solidFill>
                  <a:srgbClr val="024DA1"/>
                </a:solidFill>
              </a:rPr>
              <a:t>Protection is determined by the features of appearance shown visibly in the application</a:t>
            </a:r>
          </a:p>
          <a:p>
            <a:endParaRPr lang="en-GB" sz="2000" dirty="0">
              <a:solidFill>
                <a:srgbClr val="024DA1"/>
              </a:solidFill>
            </a:endParaRPr>
          </a:p>
          <a:p>
            <a:r>
              <a:rPr lang="en-GB" sz="2000" b="1" dirty="0">
                <a:solidFill>
                  <a:srgbClr val="024DA1"/>
                </a:solidFill>
                <a:highlight>
                  <a:srgbClr val="FFFF00"/>
                </a:highlight>
              </a:rPr>
              <a:t>Practitioner impact: </a:t>
            </a:r>
            <a:r>
              <a:rPr lang="en-GB" sz="2000" dirty="0">
                <a:solidFill>
                  <a:srgbClr val="024DA1"/>
                </a:solidFill>
              </a:rPr>
              <a:t>representation strategy is more important than ever.</a:t>
            </a:r>
          </a:p>
          <a:p>
            <a:endParaRPr lang="en-GB" dirty="0"/>
          </a:p>
        </p:txBody>
      </p:sp>
    </p:spTree>
    <p:extLst>
      <p:ext uri="{BB962C8B-B14F-4D97-AF65-F5344CB8AC3E}">
        <p14:creationId xmlns:p14="http://schemas.microsoft.com/office/powerpoint/2010/main" val="28980234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91E2AD-21AE-8817-A3FB-5527891AF992}"/>
            </a:ext>
          </a:extLst>
        </p:cNvPr>
        <p:cNvGrpSpPr/>
        <p:nvPr/>
      </p:nvGrpSpPr>
      <p:grpSpPr>
        <a:xfrm>
          <a:off x="0" y="0"/>
          <a:ext cx="0" cy="0"/>
          <a:chOff x="0" y="0"/>
          <a:chExt cx="0" cy="0"/>
        </a:xfrm>
      </p:grpSpPr>
      <p:sp>
        <p:nvSpPr>
          <p:cNvPr id="50" name="Rectangle 49">
            <a:extLst>
              <a:ext uri="{FF2B5EF4-FFF2-40B4-BE49-F238E27FC236}">
                <a16:creationId xmlns:a16="http://schemas.microsoft.com/office/drawing/2014/main" id="{6CBCA390-212A-A089-3E61-1B23D36B0F09}"/>
              </a:ext>
            </a:extLst>
          </p:cNvPr>
          <p:cNvSpPr/>
          <p:nvPr/>
        </p:nvSpPr>
        <p:spPr>
          <a:xfrm>
            <a:off x="644957" y="1202847"/>
            <a:ext cx="11163395" cy="5336548"/>
          </a:xfrm>
          <a:prstGeom prst="rect">
            <a:avLst/>
          </a:prstGeom>
          <a:noFill/>
          <a:ln>
            <a:noFill/>
          </a:ln>
          <a:effectLst>
            <a:outerShdw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85">
              <a:defRPr/>
            </a:pPr>
            <a:endParaRPr lang="en-IE" sz="2400">
              <a:solidFill>
                <a:prstClr val="white"/>
              </a:solidFill>
              <a:latin typeface="Calibri"/>
            </a:endParaRPr>
          </a:p>
        </p:txBody>
      </p:sp>
      <p:sp>
        <p:nvSpPr>
          <p:cNvPr id="3" name="Text Placeholder 3">
            <a:extLst>
              <a:ext uri="{FF2B5EF4-FFF2-40B4-BE49-F238E27FC236}">
                <a16:creationId xmlns:a16="http://schemas.microsoft.com/office/drawing/2014/main" id="{BFAC6ED5-7B1B-418F-6A6A-52378376555C}"/>
              </a:ext>
            </a:extLst>
          </p:cNvPr>
          <p:cNvSpPr txBox="1">
            <a:spLocks/>
          </p:cNvSpPr>
          <p:nvPr/>
        </p:nvSpPr>
        <p:spPr>
          <a:xfrm>
            <a:off x="2511133" y="603871"/>
            <a:ext cx="9163051" cy="349249"/>
          </a:xfrm>
          <a:prstGeom prst="rect">
            <a:avLst/>
          </a:prstGeom>
        </p:spPr>
        <p:txBody>
          <a:bodyPr/>
          <a:lstStyle>
            <a:lvl1pPr marL="479988" indent="-479988" algn="l" defTabSz="609585" rtl="0" eaLnBrk="1" latinLnBrk="0" hangingPunct="1">
              <a:spcBef>
                <a:spcPts val="0"/>
              </a:spcBef>
              <a:buClr>
                <a:srgbClr val="024DA1"/>
              </a:buClr>
              <a:buFont typeface="Symbol" panose="05050102010706020507" pitchFamily="18" charset="2"/>
              <a:buChar char="·"/>
              <a:defRPr lang="en-US" sz="1733" b="0" kern="1100" spc="-67" dirty="0">
                <a:solidFill>
                  <a:schemeClr val="tx2"/>
                </a:solidFill>
                <a:latin typeface="+mn-lt"/>
                <a:ea typeface="Open Sans" panose="020B0606030504020204" pitchFamily="34" charset="0"/>
                <a:cs typeface="Arial"/>
              </a:defRPr>
            </a:lvl1pPr>
            <a:lvl2pPr marL="959976" indent="-479988" algn="l" defTabSz="609585" rtl="0" eaLnBrk="1" latinLnBrk="0" hangingPunct="1">
              <a:spcBef>
                <a:spcPts val="0"/>
              </a:spcBef>
              <a:buClr>
                <a:srgbClr val="024DA1"/>
              </a:buClr>
              <a:buFont typeface="Arial" panose="020B0604020202020204" pitchFamily="34" charset="0"/>
              <a:buChar char="○"/>
              <a:defRPr lang="en-US" sz="1733" kern="1100" spc="-67" dirty="0">
                <a:solidFill>
                  <a:schemeClr val="tx2"/>
                </a:solidFill>
                <a:latin typeface="+mn-lt"/>
                <a:ea typeface="Open Sans" panose="020B0606030504020204" pitchFamily="34" charset="0"/>
                <a:cs typeface="Arial"/>
              </a:defRPr>
            </a:lvl2pPr>
            <a:lvl3pPr marL="1439964" indent="-479988" algn="l" defTabSz="609585" rtl="0" eaLnBrk="1" latinLnBrk="0" hangingPunct="1">
              <a:spcBef>
                <a:spcPts val="0"/>
              </a:spcBef>
              <a:buClr>
                <a:srgbClr val="024DA1"/>
              </a:buClr>
              <a:buFont typeface="Arial" panose="020B0604020202020204" pitchFamily="34" charset="0"/>
              <a:buChar char="—"/>
              <a:defRPr sz="1733" kern="1200" spc="-67" baseline="0">
                <a:solidFill>
                  <a:schemeClr val="tx2"/>
                </a:solidFill>
                <a:latin typeface="+mn-lt"/>
                <a:ea typeface="+mn-ea"/>
                <a:cs typeface="+mn-cs"/>
              </a:defRPr>
            </a:lvl3pPr>
            <a:lvl4pPr marL="1919952" indent="-479988" algn="l" defTabSz="609585" rtl="0" eaLnBrk="1" latinLnBrk="0" hangingPunct="1">
              <a:spcBef>
                <a:spcPts val="0"/>
              </a:spcBef>
              <a:buClr>
                <a:srgbClr val="024DA1"/>
              </a:buClr>
              <a:buFont typeface="Symbol" panose="05050102010706020507" pitchFamily="18" charset="2"/>
              <a:buChar char="·"/>
              <a:defRPr sz="1733" kern="1200" spc="-67" baseline="0">
                <a:solidFill>
                  <a:schemeClr val="tx2"/>
                </a:solidFill>
                <a:latin typeface="+mn-lt"/>
                <a:ea typeface="+mn-ea"/>
                <a:cs typeface="+mn-cs"/>
              </a:defRPr>
            </a:lvl4pPr>
            <a:lvl5pPr marL="2399940" indent="-479988" algn="l" defTabSz="609585" rtl="0" eaLnBrk="1" latinLnBrk="0" hangingPunct="1">
              <a:spcBef>
                <a:spcPts val="0"/>
              </a:spcBef>
              <a:buClr>
                <a:srgbClr val="024DA1"/>
              </a:buClr>
              <a:buFont typeface="Arial" panose="020B0604020202020204" pitchFamily="34" charset="0"/>
              <a:buChar char="○"/>
              <a:defRPr sz="1733" kern="1200" spc="-67" baseline="0">
                <a:solidFill>
                  <a:schemeClr val="tx2"/>
                </a:solidFill>
                <a:latin typeface="+mn-lt"/>
                <a:ea typeface="+mn-ea"/>
                <a:cs typeface="+mn-c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a:lstStyle>
          <a:p>
            <a:pPr marL="0" indent="0" algn="r">
              <a:buNone/>
            </a:pPr>
            <a:r>
              <a:rPr lang="en-GB" sz="1000" dirty="0">
                <a:solidFill>
                  <a:schemeClr val="tx1"/>
                </a:solidFill>
                <a:latin typeface="+mj-lt"/>
              </a:rPr>
              <a:t>EU Design legislative reform</a:t>
            </a:r>
          </a:p>
        </p:txBody>
      </p:sp>
      <p:sp>
        <p:nvSpPr>
          <p:cNvPr id="4" name="Title 3">
            <a:extLst>
              <a:ext uri="{FF2B5EF4-FFF2-40B4-BE49-F238E27FC236}">
                <a16:creationId xmlns:a16="http://schemas.microsoft.com/office/drawing/2014/main" id="{BA743EDF-BB08-E237-7FBA-7B80C1B92C33}"/>
              </a:ext>
            </a:extLst>
          </p:cNvPr>
          <p:cNvSpPr>
            <a:spLocks noGrp="1"/>
          </p:cNvSpPr>
          <p:nvPr>
            <p:ph type="title"/>
          </p:nvPr>
        </p:nvSpPr>
        <p:spPr>
          <a:xfrm>
            <a:off x="869613" y="1057697"/>
            <a:ext cx="10804571" cy="349048"/>
          </a:xfrm>
        </p:spPr>
        <p:txBody>
          <a:bodyPr/>
          <a:lstStyle/>
          <a:p>
            <a:r>
              <a:rPr lang="en-GB" dirty="0">
                <a:ea typeface="Open Sans" panose="020B0606030504020204" pitchFamily="34" charset="0"/>
                <a:cs typeface="Arial"/>
              </a:rPr>
              <a:t>Filing practice: representation is the priority</a:t>
            </a:r>
            <a:endParaRPr lang="en-IE" dirty="0"/>
          </a:p>
        </p:txBody>
      </p:sp>
      <p:sp>
        <p:nvSpPr>
          <p:cNvPr id="8" name="TextBox 7">
            <a:extLst>
              <a:ext uri="{FF2B5EF4-FFF2-40B4-BE49-F238E27FC236}">
                <a16:creationId xmlns:a16="http://schemas.microsoft.com/office/drawing/2014/main" id="{2BA3A8BA-A3DC-8EE7-043D-0D6C10EE7426}"/>
              </a:ext>
            </a:extLst>
          </p:cNvPr>
          <p:cNvSpPr txBox="1"/>
          <p:nvPr/>
        </p:nvSpPr>
        <p:spPr>
          <a:xfrm>
            <a:off x="869612" y="1571274"/>
            <a:ext cx="7917036" cy="4878259"/>
          </a:xfrm>
          <a:prstGeom prst="rect">
            <a:avLst/>
          </a:prstGeom>
          <a:noFill/>
        </p:spPr>
        <p:txBody>
          <a:bodyPr wrap="square">
            <a:spAutoFit/>
          </a:bodyPr>
          <a:lstStyle/>
          <a:p>
            <a:pPr marL="285750" indent="-285750" fontAlgn="t">
              <a:lnSpc>
                <a:spcPct val="100000"/>
              </a:lnSpc>
              <a:spcBef>
                <a:spcPct val="0"/>
              </a:spcBef>
              <a:buFont typeface="Arial" panose="020B0604020202020204" pitchFamily="34" charset="0"/>
              <a:buChar char="•"/>
            </a:pPr>
            <a:endParaRPr lang="en-GB" sz="1600" b="1" dirty="0">
              <a:solidFill>
                <a:srgbClr val="024DA1"/>
              </a:solidFill>
            </a:endParaRPr>
          </a:p>
          <a:p>
            <a:pPr marL="285750" indent="-285750" fontAlgn="t">
              <a:lnSpc>
                <a:spcPct val="100000"/>
              </a:lnSpc>
              <a:spcBef>
                <a:spcPct val="0"/>
              </a:spcBef>
              <a:spcAft>
                <a:spcPts val="600"/>
              </a:spcAft>
              <a:buFont typeface="Arial" panose="020B0604020202020204" pitchFamily="34" charset="0"/>
              <a:buChar char="•"/>
            </a:pPr>
            <a:r>
              <a:rPr lang="en-GB" sz="2000" b="1" dirty="0">
                <a:solidFill>
                  <a:srgbClr val="024DA1"/>
                </a:solidFill>
              </a:rPr>
              <a:t>New representation possibilities</a:t>
            </a:r>
          </a:p>
          <a:p>
            <a:pPr marL="800100" lvl="1" indent="-342900" fontAlgn="t">
              <a:spcBef>
                <a:spcPct val="0"/>
              </a:spcBef>
              <a:spcAft>
                <a:spcPts val="600"/>
              </a:spcAft>
              <a:buFont typeface="Courier New" panose="02070309020205020404" pitchFamily="49" charset="0"/>
              <a:buChar char="o"/>
            </a:pPr>
            <a:r>
              <a:rPr lang="en-GB" sz="2000" dirty="0">
                <a:solidFill>
                  <a:srgbClr val="024DA1"/>
                </a:solidFill>
              </a:rPr>
              <a:t>Static, dynamic or animated representations</a:t>
            </a:r>
          </a:p>
          <a:p>
            <a:pPr marL="800100" lvl="1" indent="-342900" fontAlgn="t">
              <a:spcBef>
                <a:spcPct val="0"/>
              </a:spcBef>
              <a:spcAft>
                <a:spcPts val="600"/>
              </a:spcAft>
              <a:buFont typeface="Courier New" panose="02070309020205020404" pitchFamily="49" charset="0"/>
              <a:buChar char="o"/>
            </a:pPr>
            <a:r>
              <a:rPr lang="en-GB" sz="2000" dirty="0">
                <a:solidFill>
                  <a:srgbClr val="024DA1"/>
                </a:solidFill>
              </a:rPr>
              <a:t>Drawings, photographs, video and computer modelling</a:t>
            </a:r>
          </a:p>
          <a:p>
            <a:pPr marL="800100" lvl="1" indent="-342900" fontAlgn="t">
              <a:spcBef>
                <a:spcPct val="0"/>
              </a:spcBef>
              <a:spcAft>
                <a:spcPts val="600"/>
              </a:spcAft>
              <a:buFont typeface="Courier New" panose="02070309020205020404" pitchFamily="49" charset="0"/>
              <a:buChar char="o"/>
            </a:pPr>
            <a:r>
              <a:rPr lang="en-GB" sz="2000" dirty="0">
                <a:solidFill>
                  <a:srgbClr val="024DA1"/>
                </a:solidFill>
              </a:rPr>
              <a:t>3D formats, including OBJ and STL</a:t>
            </a:r>
          </a:p>
          <a:p>
            <a:pPr marL="800100" lvl="1" indent="-342900" fontAlgn="t">
              <a:spcBef>
                <a:spcPct val="0"/>
              </a:spcBef>
              <a:spcAft>
                <a:spcPts val="600"/>
              </a:spcAft>
              <a:buFont typeface="Courier New" panose="02070309020205020404" pitchFamily="49" charset="0"/>
              <a:buChar char="o"/>
            </a:pPr>
            <a:r>
              <a:rPr lang="en-GB" sz="2000" dirty="0">
                <a:solidFill>
                  <a:srgbClr val="024DA1"/>
                </a:solidFill>
              </a:rPr>
              <a:t>Animated reproductions, including MP4</a:t>
            </a:r>
          </a:p>
          <a:p>
            <a:pPr marL="742950" lvl="1" indent="-285750" fontAlgn="t">
              <a:spcBef>
                <a:spcPct val="0"/>
              </a:spcBef>
              <a:spcAft>
                <a:spcPts val="600"/>
              </a:spcAft>
              <a:buFont typeface="Arial" panose="020B0604020202020204" pitchFamily="34" charset="0"/>
              <a:buChar char="•"/>
            </a:pPr>
            <a:endParaRPr lang="en-GB" sz="2000" dirty="0">
              <a:solidFill>
                <a:srgbClr val="024DA1"/>
              </a:solidFill>
            </a:endParaRPr>
          </a:p>
          <a:p>
            <a:pPr marL="742950" lvl="1" indent="-285750" fontAlgn="t">
              <a:spcBef>
                <a:spcPct val="0"/>
              </a:spcBef>
              <a:spcAft>
                <a:spcPts val="600"/>
              </a:spcAft>
              <a:buFont typeface="Arial" panose="020B0604020202020204" pitchFamily="34" charset="0"/>
              <a:buChar char="•"/>
            </a:pPr>
            <a:endParaRPr lang="en-GB" sz="2000" dirty="0">
              <a:solidFill>
                <a:srgbClr val="024DA1"/>
              </a:solidFill>
            </a:endParaRPr>
          </a:p>
          <a:p>
            <a:pPr marL="285750" indent="-285750" fontAlgn="t">
              <a:spcBef>
                <a:spcPct val="0"/>
              </a:spcBef>
              <a:spcAft>
                <a:spcPts val="600"/>
              </a:spcAft>
              <a:buFont typeface="Arial" panose="020B0604020202020204" pitchFamily="34" charset="0"/>
              <a:buChar char="•"/>
            </a:pPr>
            <a:r>
              <a:rPr lang="en-GB" sz="2000" b="1" dirty="0">
                <a:solidFill>
                  <a:srgbClr val="024DA1"/>
                </a:solidFill>
              </a:rPr>
              <a:t>Core requirements</a:t>
            </a:r>
          </a:p>
          <a:p>
            <a:pPr marL="800100" lvl="1" indent="-342900" fontAlgn="t">
              <a:spcBef>
                <a:spcPct val="0"/>
              </a:spcBef>
              <a:spcAft>
                <a:spcPts val="600"/>
              </a:spcAft>
              <a:buFont typeface="Courier New" panose="02070309020205020404" pitchFamily="49" charset="0"/>
              <a:buChar char="o"/>
            </a:pPr>
            <a:r>
              <a:rPr lang="en-GB" sz="2000" dirty="0">
                <a:solidFill>
                  <a:srgbClr val="024DA1"/>
                </a:solidFill>
              </a:rPr>
              <a:t>The subject matter must be sufficiently clear</a:t>
            </a:r>
          </a:p>
          <a:p>
            <a:pPr marL="800100" lvl="1" indent="-342900" fontAlgn="t">
              <a:spcBef>
                <a:spcPct val="0"/>
              </a:spcBef>
              <a:spcAft>
                <a:spcPts val="600"/>
              </a:spcAft>
              <a:buFont typeface="Courier New" panose="02070309020205020404" pitchFamily="49" charset="0"/>
              <a:buChar char="o"/>
            </a:pPr>
            <a:r>
              <a:rPr lang="en-GB" sz="2000" dirty="0">
                <a:solidFill>
                  <a:srgbClr val="024DA1"/>
                </a:solidFill>
              </a:rPr>
              <a:t>Show the design alone (natural background)</a:t>
            </a:r>
          </a:p>
          <a:p>
            <a:pPr marL="800100" lvl="1" indent="-342900" fontAlgn="t">
              <a:spcBef>
                <a:spcPct val="0"/>
              </a:spcBef>
              <a:spcAft>
                <a:spcPts val="600"/>
              </a:spcAft>
              <a:buFont typeface="Courier New" panose="02070309020205020404" pitchFamily="49" charset="0"/>
              <a:buChar char="o"/>
            </a:pPr>
            <a:r>
              <a:rPr lang="en-GB" sz="2000" dirty="0">
                <a:solidFill>
                  <a:srgbClr val="024DA1"/>
                </a:solidFill>
              </a:rPr>
              <a:t>Use visual disclaimers for excluded matter</a:t>
            </a:r>
          </a:p>
          <a:p>
            <a:pPr marL="800100" lvl="1" indent="-342900" fontAlgn="t">
              <a:spcBef>
                <a:spcPct val="0"/>
              </a:spcBef>
              <a:spcAft>
                <a:spcPts val="600"/>
              </a:spcAft>
              <a:buFont typeface="Courier New" panose="02070309020205020404" pitchFamily="49" charset="0"/>
              <a:buChar char="o"/>
            </a:pPr>
            <a:r>
              <a:rPr lang="en-GB" sz="2000" dirty="0">
                <a:solidFill>
                  <a:srgbClr val="024DA1"/>
                </a:solidFill>
              </a:rPr>
              <a:t>No physical specimens</a:t>
            </a:r>
          </a:p>
        </p:txBody>
      </p:sp>
      <p:pic>
        <p:nvPicPr>
          <p:cNvPr id="16" name="Picture 15">
            <a:extLst>
              <a:ext uri="{FF2B5EF4-FFF2-40B4-BE49-F238E27FC236}">
                <a16:creationId xmlns:a16="http://schemas.microsoft.com/office/drawing/2014/main" id="{DAABBAD0-63AB-65AF-FD3A-8378477B9875}"/>
              </a:ext>
            </a:extLst>
          </p:cNvPr>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a:xfrm>
            <a:off x="8786648" y="1958355"/>
            <a:ext cx="2875898" cy="1561090"/>
          </a:xfrm>
          <a:prstGeom prst="rect">
            <a:avLst/>
          </a:prstGeom>
        </p:spPr>
      </p:pic>
      <p:pic>
        <p:nvPicPr>
          <p:cNvPr id="17" name="0001_View0000(14)">
            <a:hlinkClick r:id="" action="ppaction://media"/>
            <a:extLst>
              <a:ext uri="{FF2B5EF4-FFF2-40B4-BE49-F238E27FC236}">
                <a16:creationId xmlns:a16="http://schemas.microsoft.com/office/drawing/2014/main" id="{2E85D295-62D4-11CF-E898-658443C3CE48}"/>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6899330" y="3158094"/>
            <a:ext cx="1239006" cy="1239006"/>
          </a:xfrm>
          <a:prstGeom prst="rect">
            <a:avLst/>
          </a:prstGeom>
        </p:spPr>
      </p:pic>
      <p:pic>
        <p:nvPicPr>
          <p:cNvPr id="20" name="Picture 19">
            <a:extLst>
              <a:ext uri="{FF2B5EF4-FFF2-40B4-BE49-F238E27FC236}">
                <a16:creationId xmlns:a16="http://schemas.microsoft.com/office/drawing/2014/main" id="{1DACCF5F-5951-38FE-E51B-3C6AFD8FB282}"/>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7804970" y="4899201"/>
            <a:ext cx="3272934" cy="1640194"/>
          </a:xfrm>
          <a:prstGeom prst="rect">
            <a:avLst/>
          </a:prstGeom>
        </p:spPr>
      </p:pic>
    </p:spTree>
    <p:extLst>
      <p:ext uri="{BB962C8B-B14F-4D97-AF65-F5344CB8AC3E}">
        <p14:creationId xmlns:p14="http://schemas.microsoft.com/office/powerpoint/2010/main" val="41897955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338" fill="hold"/>
                                        <p:tgtEl>
                                          <p:spTgt spid="17"/>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7"/>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17"/>
                                        </p:tgtEl>
                                      </p:cBhvr>
                                    </p:cmd>
                                  </p:childTnLst>
                                </p:cTn>
                              </p:par>
                            </p:childTnLst>
                          </p:cTn>
                        </p:par>
                      </p:childTnLst>
                    </p:cTn>
                  </p:par>
                </p:childTnLst>
              </p:cTn>
              <p:nextCondLst>
                <p:cond evt="onClick" delay="0">
                  <p:tgtEl>
                    <p:spTgt spid="17"/>
                  </p:tgtEl>
                </p:cond>
              </p:nextCondLst>
            </p:seq>
            <p:video>
              <p:cMediaNode vol="80000">
                <p:cTn id="12" fill="hold" display="0">
                  <p:stCondLst>
                    <p:cond delay="indefinite"/>
                  </p:stCondLst>
                </p:cTn>
                <p:tgtEl>
                  <p:spTgt spid="17"/>
                </p:tgtEl>
              </p:cMediaNode>
            </p:vide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23EF87-1C7A-EE08-FE41-C2A0507E65F1}"/>
            </a:ext>
          </a:extLst>
        </p:cNvPr>
        <p:cNvGrpSpPr/>
        <p:nvPr/>
      </p:nvGrpSpPr>
      <p:grpSpPr>
        <a:xfrm>
          <a:off x="0" y="0"/>
          <a:ext cx="0" cy="0"/>
          <a:chOff x="0" y="0"/>
          <a:chExt cx="0" cy="0"/>
        </a:xfrm>
      </p:grpSpPr>
      <p:sp>
        <p:nvSpPr>
          <p:cNvPr id="50" name="Rectangle 49">
            <a:extLst>
              <a:ext uri="{FF2B5EF4-FFF2-40B4-BE49-F238E27FC236}">
                <a16:creationId xmlns:a16="http://schemas.microsoft.com/office/drawing/2014/main" id="{F9F093FD-62D7-7B03-D9BE-7A6E0732AA86}"/>
              </a:ext>
            </a:extLst>
          </p:cNvPr>
          <p:cNvSpPr/>
          <p:nvPr/>
        </p:nvSpPr>
        <p:spPr>
          <a:xfrm>
            <a:off x="644957" y="1202847"/>
            <a:ext cx="11163395" cy="5336548"/>
          </a:xfrm>
          <a:prstGeom prst="rect">
            <a:avLst/>
          </a:prstGeom>
          <a:noFill/>
          <a:ln>
            <a:noFill/>
          </a:ln>
          <a:effectLst>
            <a:outerShdw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85">
              <a:defRPr/>
            </a:pPr>
            <a:endParaRPr lang="en-IE" sz="2400">
              <a:solidFill>
                <a:prstClr val="white"/>
              </a:solidFill>
              <a:latin typeface="Calibri"/>
            </a:endParaRPr>
          </a:p>
        </p:txBody>
      </p:sp>
      <p:sp>
        <p:nvSpPr>
          <p:cNvPr id="3" name="Text Placeholder 3">
            <a:extLst>
              <a:ext uri="{FF2B5EF4-FFF2-40B4-BE49-F238E27FC236}">
                <a16:creationId xmlns:a16="http://schemas.microsoft.com/office/drawing/2014/main" id="{23EDBAC8-39CB-A992-02CC-A12B42B1926A}"/>
              </a:ext>
            </a:extLst>
          </p:cNvPr>
          <p:cNvSpPr txBox="1">
            <a:spLocks/>
          </p:cNvSpPr>
          <p:nvPr/>
        </p:nvSpPr>
        <p:spPr>
          <a:xfrm>
            <a:off x="2511133" y="603871"/>
            <a:ext cx="9163051" cy="349249"/>
          </a:xfrm>
          <a:prstGeom prst="rect">
            <a:avLst/>
          </a:prstGeom>
        </p:spPr>
        <p:txBody>
          <a:bodyPr/>
          <a:lstStyle>
            <a:lvl1pPr marL="479988" indent="-479988" algn="l" defTabSz="609585" rtl="0" eaLnBrk="1" latinLnBrk="0" hangingPunct="1">
              <a:spcBef>
                <a:spcPts val="0"/>
              </a:spcBef>
              <a:buClr>
                <a:srgbClr val="024DA1"/>
              </a:buClr>
              <a:buFont typeface="Symbol" panose="05050102010706020507" pitchFamily="18" charset="2"/>
              <a:buChar char="·"/>
              <a:defRPr lang="en-US" sz="1733" b="0" kern="1100" spc="-67" dirty="0">
                <a:solidFill>
                  <a:schemeClr val="tx2"/>
                </a:solidFill>
                <a:latin typeface="+mn-lt"/>
                <a:ea typeface="Open Sans" panose="020B0606030504020204" pitchFamily="34" charset="0"/>
                <a:cs typeface="Arial"/>
              </a:defRPr>
            </a:lvl1pPr>
            <a:lvl2pPr marL="959976" indent="-479988" algn="l" defTabSz="609585" rtl="0" eaLnBrk="1" latinLnBrk="0" hangingPunct="1">
              <a:spcBef>
                <a:spcPts val="0"/>
              </a:spcBef>
              <a:buClr>
                <a:srgbClr val="024DA1"/>
              </a:buClr>
              <a:buFont typeface="Arial" panose="020B0604020202020204" pitchFamily="34" charset="0"/>
              <a:buChar char="○"/>
              <a:defRPr lang="en-US" sz="1733" kern="1100" spc="-67" dirty="0">
                <a:solidFill>
                  <a:schemeClr val="tx2"/>
                </a:solidFill>
                <a:latin typeface="+mn-lt"/>
                <a:ea typeface="Open Sans" panose="020B0606030504020204" pitchFamily="34" charset="0"/>
                <a:cs typeface="Arial"/>
              </a:defRPr>
            </a:lvl2pPr>
            <a:lvl3pPr marL="1439964" indent="-479988" algn="l" defTabSz="609585" rtl="0" eaLnBrk="1" latinLnBrk="0" hangingPunct="1">
              <a:spcBef>
                <a:spcPts val="0"/>
              </a:spcBef>
              <a:buClr>
                <a:srgbClr val="024DA1"/>
              </a:buClr>
              <a:buFont typeface="Arial" panose="020B0604020202020204" pitchFamily="34" charset="0"/>
              <a:buChar char="—"/>
              <a:defRPr sz="1733" kern="1200" spc="-67" baseline="0">
                <a:solidFill>
                  <a:schemeClr val="tx2"/>
                </a:solidFill>
                <a:latin typeface="+mn-lt"/>
                <a:ea typeface="+mn-ea"/>
                <a:cs typeface="+mn-cs"/>
              </a:defRPr>
            </a:lvl3pPr>
            <a:lvl4pPr marL="1919952" indent="-479988" algn="l" defTabSz="609585" rtl="0" eaLnBrk="1" latinLnBrk="0" hangingPunct="1">
              <a:spcBef>
                <a:spcPts val="0"/>
              </a:spcBef>
              <a:buClr>
                <a:srgbClr val="024DA1"/>
              </a:buClr>
              <a:buFont typeface="Symbol" panose="05050102010706020507" pitchFamily="18" charset="2"/>
              <a:buChar char="·"/>
              <a:defRPr sz="1733" kern="1200" spc="-67" baseline="0">
                <a:solidFill>
                  <a:schemeClr val="tx2"/>
                </a:solidFill>
                <a:latin typeface="+mn-lt"/>
                <a:ea typeface="+mn-ea"/>
                <a:cs typeface="+mn-cs"/>
              </a:defRPr>
            </a:lvl4pPr>
            <a:lvl5pPr marL="2399940" indent="-479988" algn="l" defTabSz="609585" rtl="0" eaLnBrk="1" latinLnBrk="0" hangingPunct="1">
              <a:spcBef>
                <a:spcPts val="0"/>
              </a:spcBef>
              <a:buClr>
                <a:srgbClr val="024DA1"/>
              </a:buClr>
              <a:buFont typeface="Arial" panose="020B0604020202020204" pitchFamily="34" charset="0"/>
              <a:buChar char="○"/>
              <a:defRPr sz="1733" kern="1200" spc="-67" baseline="0">
                <a:solidFill>
                  <a:schemeClr val="tx2"/>
                </a:solidFill>
                <a:latin typeface="+mn-lt"/>
                <a:ea typeface="+mn-ea"/>
                <a:cs typeface="+mn-c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a:lstStyle>
          <a:p>
            <a:pPr marL="0" indent="0" algn="r">
              <a:buNone/>
            </a:pPr>
            <a:r>
              <a:rPr lang="en-GB" sz="1000" dirty="0">
                <a:solidFill>
                  <a:schemeClr val="tx1"/>
                </a:solidFill>
                <a:latin typeface="+mj-lt"/>
              </a:rPr>
              <a:t>EU Design legislative reform</a:t>
            </a:r>
          </a:p>
        </p:txBody>
      </p:sp>
      <p:sp>
        <p:nvSpPr>
          <p:cNvPr id="4" name="Title 3">
            <a:extLst>
              <a:ext uri="{FF2B5EF4-FFF2-40B4-BE49-F238E27FC236}">
                <a16:creationId xmlns:a16="http://schemas.microsoft.com/office/drawing/2014/main" id="{DA285416-B036-8F7B-295C-DEF88434F9F0}"/>
              </a:ext>
            </a:extLst>
          </p:cNvPr>
          <p:cNvSpPr>
            <a:spLocks noGrp="1"/>
          </p:cNvSpPr>
          <p:nvPr>
            <p:ph type="title"/>
          </p:nvPr>
        </p:nvSpPr>
        <p:spPr>
          <a:xfrm>
            <a:off x="869613" y="1057697"/>
            <a:ext cx="10804571" cy="349048"/>
          </a:xfrm>
        </p:spPr>
        <p:txBody>
          <a:bodyPr/>
          <a:lstStyle/>
          <a:p>
            <a:r>
              <a:rPr lang="en-GB" dirty="0">
                <a:ea typeface="Open Sans" panose="020B0606030504020204" pitchFamily="34" charset="0"/>
                <a:cs typeface="Arial"/>
              </a:rPr>
              <a:t>Applications: simpler, but new requirements</a:t>
            </a:r>
            <a:endParaRPr lang="en-IE" dirty="0"/>
          </a:p>
        </p:txBody>
      </p:sp>
      <p:sp>
        <p:nvSpPr>
          <p:cNvPr id="8" name="TextBox 7">
            <a:extLst>
              <a:ext uri="{FF2B5EF4-FFF2-40B4-BE49-F238E27FC236}">
                <a16:creationId xmlns:a16="http://schemas.microsoft.com/office/drawing/2014/main" id="{8493F9B7-926A-722D-AAA0-B38902507F7E}"/>
              </a:ext>
            </a:extLst>
          </p:cNvPr>
          <p:cNvSpPr txBox="1"/>
          <p:nvPr/>
        </p:nvSpPr>
        <p:spPr>
          <a:xfrm>
            <a:off x="869612" y="1571274"/>
            <a:ext cx="7917036" cy="646331"/>
          </a:xfrm>
          <a:prstGeom prst="rect">
            <a:avLst/>
          </a:prstGeom>
          <a:noFill/>
        </p:spPr>
        <p:txBody>
          <a:bodyPr wrap="square">
            <a:spAutoFit/>
          </a:bodyPr>
          <a:lstStyle/>
          <a:p>
            <a:pPr marL="285750" indent="-285750" fontAlgn="t">
              <a:lnSpc>
                <a:spcPct val="100000"/>
              </a:lnSpc>
              <a:spcBef>
                <a:spcPct val="0"/>
              </a:spcBef>
              <a:buFont typeface="Arial" panose="020B0604020202020204" pitchFamily="34" charset="0"/>
              <a:buChar char="•"/>
            </a:pPr>
            <a:endParaRPr lang="en-GB" sz="1600" b="1" dirty="0">
              <a:solidFill>
                <a:srgbClr val="024DA1"/>
              </a:solidFill>
            </a:endParaRPr>
          </a:p>
          <a:p>
            <a:pPr marL="285750" indent="-285750" fontAlgn="t">
              <a:lnSpc>
                <a:spcPct val="100000"/>
              </a:lnSpc>
              <a:spcBef>
                <a:spcPct val="0"/>
              </a:spcBef>
              <a:spcAft>
                <a:spcPts val="600"/>
              </a:spcAft>
              <a:buFont typeface="Arial" panose="020B0604020202020204" pitchFamily="34" charset="0"/>
              <a:buChar char="•"/>
            </a:pPr>
            <a:endParaRPr lang="en-GB" sz="2000" dirty="0">
              <a:solidFill>
                <a:srgbClr val="024DA1"/>
              </a:solidFill>
            </a:endParaRPr>
          </a:p>
        </p:txBody>
      </p:sp>
      <p:pic>
        <p:nvPicPr>
          <p:cNvPr id="6" name="Picture 5">
            <a:extLst>
              <a:ext uri="{FF2B5EF4-FFF2-40B4-BE49-F238E27FC236}">
                <a16:creationId xmlns:a16="http://schemas.microsoft.com/office/drawing/2014/main" id="{B889C5BF-389A-74F2-828D-760AF1BB6DD6}"/>
              </a:ext>
            </a:extLst>
          </p:cNvPr>
          <p:cNvPicPr>
            <a:picLocks noChangeAspect="1"/>
          </p:cNvPicPr>
          <p:nvPr/>
        </p:nvPicPr>
        <p:blipFill>
          <a:blip r:embed="rId3"/>
          <a:stretch>
            <a:fillRect/>
          </a:stretch>
        </p:blipFill>
        <p:spPr>
          <a:xfrm>
            <a:off x="777593" y="2012757"/>
            <a:ext cx="10898121" cy="4324954"/>
          </a:xfrm>
          <a:prstGeom prst="rect">
            <a:avLst/>
          </a:prstGeom>
        </p:spPr>
      </p:pic>
    </p:spTree>
    <p:extLst>
      <p:ext uri="{BB962C8B-B14F-4D97-AF65-F5344CB8AC3E}">
        <p14:creationId xmlns:p14="http://schemas.microsoft.com/office/powerpoint/2010/main" val="39604756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7D424C-9993-9594-1F83-4E5EB013E94A}"/>
            </a:ext>
          </a:extLst>
        </p:cNvPr>
        <p:cNvGrpSpPr/>
        <p:nvPr/>
      </p:nvGrpSpPr>
      <p:grpSpPr>
        <a:xfrm>
          <a:off x="0" y="0"/>
          <a:ext cx="0" cy="0"/>
          <a:chOff x="0" y="0"/>
          <a:chExt cx="0" cy="0"/>
        </a:xfrm>
      </p:grpSpPr>
      <p:sp>
        <p:nvSpPr>
          <p:cNvPr id="50" name="Rectangle 49">
            <a:extLst>
              <a:ext uri="{FF2B5EF4-FFF2-40B4-BE49-F238E27FC236}">
                <a16:creationId xmlns:a16="http://schemas.microsoft.com/office/drawing/2014/main" id="{F08005C2-A008-2167-D782-4A9851D09CC7}"/>
              </a:ext>
            </a:extLst>
          </p:cNvPr>
          <p:cNvSpPr/>
          <p:nvPr/>
        </p:nvSpPr>
        <p:spPr>
          <a:xfrm>
            <a:off x="644957" y="1202847"/>
            <a:ext cx="11163395" cy="5336548"/>
          </a:xfrm>
          <a:prstGeom prst="rect">
            <a:avLst/>
          </a:prstGeom>
          <a:noFill/>
          <a:ln>
            <a:noFill/>
          </a:ln>
          <a:effectLst>
            <a:outerShdw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85">
              <a:defRPr/>
            </a:pPr>
            <a:endParaRPr lang="en-IE" sz="2400">
              <a:solidFill>
                <a:prstClr val="white"/>
              </a:solidFill>
              <a:latin typeface="Calibri"/>
            </a:endParaRPr>
          </a:p>
        </p:txBody>
      </p:sp>
      <p:sp>
        <p:nvSpPr>
          <p:cNvPr id="3" name="Text Placeholder 3">
            <a:extLst>
              <a:ext uri="{FF2B5EF4-FFF2-40B4-BE49-F238E27FC236}">
                <a16:creationId xmlns:a16="http://schemas.microsoft.com/office/drawing/2014/main" id="{41997646-C578-290A-FB21-70B93A68BE81}"/>
              </a:ext>
            </a:extLst>
          </p:cNvPr>
          <p:cNvSpPr txBox="1">
            <a:spLocks/>
          </p:cNvSpPr>
          <p:nvPr/>
        </p:nvSpPr>
        <p:spPr>
          <a:xfrm>
            <a:off x="2511133" y="603871"/>
            <a:ext cx="9163051" cy="349249"/>
          </a:xfrm>
          <a:prstGeom prst="rect">
            <a:avLst/>
          </a:prstGeom>
        </p:spPr>
        <p:txBody>
          <a:bodyPr/>
          <a:lstStyle>
            <a:lvl1pPr marL="479988" indent="-479988" algn="l" defTabSz="609585" rtl="0" eaLnBrk="1" latinLnBrk="0" hangingPunct="1">
              <a:spcBef>
                <a:spcPts val="0"/>
              </a:spcBef>
              <a:buClr>
                <a:srgbClr val="024DA1"/>
              </a:buClr>
              <a:buFont typeface="Symbol" panose="05050102010706020507" pitchFamily="18" charset="2"/>
              <a:buChar char="·"/>
              <a:defRPr lang="en-US" sz="1733" b="0" kern="1100" spc="-67" dirty="0">
                <a:solidFill>
                  <a:schemeClr val="tx2"/>
                </a:solidFill>
                <a:latin typeface="+mn-lt"/>
                <a:ea typeface="Open Sans" panose="020B0606030504020204" pitchFamily="34" charset="0"/>
                <a:cs typeface="Arial"/>
              </a:defRPr>
            </a:lvl1pPr>
            <a:lvl2pPr marL="959976" indent="-479988" algn="l" defTabSz="609585" rtl="0" eaLnBrk="1" latinLnBrk="0" hangingPunct="1">
              <a:spcBef>
                <a:spcPts val="0"/>
              </a:spcBef>
              <a:buClr>
                <a:srgbClr val="024DA1"/>
              </a:buClr>
              <a:buFont typeface="Arial" panose="020B0604020202020204" pitchFamily="34" charset="0"/>
              <a:buChar char="○"/>
              <a:defRPr lang="en-US" sz="1733" kern="1100" spc="-67" dirty="0">
                <a:solidFill>
                  <a:schemeClr val="tx2"/>
                </a:solidFill>
                <a:latin typeface="+mn-lt"/>
                <a:ea typeface="Open Sans" panose="020B0606030504020204" pitchFamily="34" charset="0"/>
                <a:cs typeface="Arial"/>
              </a:defRPr>
            </a:lvl2pPr>
            <a:lvl3pPr marL="1439964" indent="-479988" algn="l" defTabSz="609585" rtl="0" eaLnBrk="1" latinLnBrk="0" hangingPunct="1">
              <a:spcBef>
                <a:spcPts val="0"/>
              </a:spcBef>
              <a:buClr>
                <a:srgbClr val="024DA1"/>
              </a:buClr>
              <a:buFont typeface="Arial" panose="020B0604020202020204" pitchFamily="34" charset="0"/>
              <a:buChar char="—"/>
              <a:defRPr sz="1733" kern="1200" spc="-67" baseline="0">
                <a:solidFill>
                  <a:schemeClr val="tx2"/>
                </a:solidFill>
                <a:latin typeface="+mn-lt"/>
                <a:ea typeface="+mn-ea"/>
                <a:cs typeface="+mn-cs"/>
              </a:defRPr>
            </a:lvl3pPr>
            <a:lvl4pPr marL="1919952" indent="-479988" algn="l" defTabSz="609585" rtl="0" eaLnBrk="1" latinLnBrk="0" hangingPunct="1">
              <a:spcBef>
                <a:spcPts val="0"/>
              </a:spcBef>
              <a:buClr>
                <a:srgbClr val="024DA1"/>
              </a:buClr>
              <a:buFont typeface="Symbol" panose="05050102010706020507" pitchFamily="18" charset="2"/>
              <a:buChar char="·"/>
              <a:defRPr sz="1733" kern="1200" spc="-67" baseline="0">
                <a:solidFill>
                  <a:schemeClr val="tx2"/>
                </a:solidFill>
                <a:latin typeface="+mn-lt"/>
                <a:ea typeface="+mn-ea"/>
                <a:cs typeface="+mn-cs"/>
              </a:defRPr>
            </a:lvl4pPr>
            <a:lvl5pPr marL="2399940" indent="-479988" algn="l" defTabSz="609585" rtl="0" eaLnBrk="1" latinLnBrk="0" hangingPunct="1">
              <a:spcBef>
                <a:spcPts val="0"/>
              </a:spcBef>
              <a:buClr>
                <a:srgbClr val="024DA1"/>
              </a:buClr>
              <a:buFont typeface="Arial" panose="020B0604020202020204" pitchFamily="34" charset="0"/>
              <a:buChar char="○"/>
              <a:defRPr sz="1733" kern="1200" spc="-67" baseline="0">
                <a:solidFill>
                  <a:schemeClr val="tx2"/>
                </a:solidFill>
                <a:latin typeface="+mn-lt"/>
                <a:ea typeface="+mn-ea"/>
                <a:cs typeface="+mn-c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a:lstStyle>
          <a:p>
            <a:pPr marL="0" indent="0" algn="r">
              <a:buNone/>
            </a:pPr>
            <a:r>
              <a:rPr lang="en-GB" sz="1000" dirty="0">
                <a:solidFill>
                  <a:schemeClr val="tx1"/>
                </a:solidFill>
                <a:latin typeface="+mj-lt"/>
              </a:rPr>
              <a:t>EU Design legislative reform</a:t>
            </a:r>
          </a:p>
        </p:txBody>
      </p:sp>
      <p:sp>
        <p:nvSpPr>
          <p:cNvPr id="4" name="Title 3">
            <a:extLst>
              <a:ext uri="{FF2B5EF4-FFF2-40B4-BE49-F238E27FC236}">
                <a16:creationId xmlns:a16="http://schemas.microsoft.com/office/drawing/2014/main" id="{D702C05F-1B0C-A5A9-8B5B-16472F0E71B9}"/>
              </a:ext>
            </a:extLst>
          </p:cNvPr>
          <p:cNvSpPr>
            <a:spLocks noGrp="1"/>
          </p:cNvSpPr>
          <p:nvPr>
            <p:ph type="title"/>
          </p:nvPr>
        </p:nvSpPr>
        <p:spPr>
          <a:xfrm>
            <a:off x="869613" y="1057697"/>
            <a:ext cx="10804571" cy="349048"/>
          </a:xfrm>
        </p:spPr>
        <p:txBody>
          <a:bodyPr/>
          <a:lstStyle/>
          <a:p>
            <a:r>
              <a:rPr lang="en-GB" dirty="0">
                <a:ea typeface="Open Sans" panose="020B0606030504020204" pitchFamily="34" charset="0"/>
                <a:cs typeface="Arial"/>
              </a:rPr>
              <a:t>Rights, enforcement and invalidity</a:t>
            </a:r>
            <a:endParaRPr lang="en-IE" dirty="0"/>
          </a:p>
        </p:txBody>
      </p:sp>
      <p:pic>
        <p:nvPicPr>
          <p:cNvPr id="14" name="Picture 13">
            <a:extLst>
              <a:ext uri="{FF2B5EF4-FFF2-40B4-BE49-F238E27FC236}">
                <a16:creationId xmlns:a16="http://schemas.microsoft.com/office/drawing/2014/main" id="{D88CCCCE-247D-09A7-D983-9D76E6F162A6}"/>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917888" y="1656472"/>
            <a:ext cx="10629155" cy="5147029"/>
          </a:xfrm>
          <a:prstGeom prst="rect">
            <a:avLst/>
          </a:prstGeom>
        </p:spPr>
      </p:pic>
    </p:spTree>
    <p:extLst>
      <p:ext uri="{BB962C8B-B14F-4D97-AF65-F5344CB8AC3E}">
        <p14:creationId xmlns:p14="http://schemas.microsoft.com/office/powerpoint/2010/main" val="39741901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F182E9-EA08-F737-5D83-8FDFCF4ECEE5}"/>
            </a:ext>
          </a:extLst>
        </p:cNvPr>
        <p:cNvGrpSpPr/>
        <p:nvPr/>
      </p:nvGrpSpPr>
      <p:grpSpPr>
        <a:xfrm>
          <a:off x="0" y="0"/>
          <a:ext cx="0" cy="0"/>
          <a:chOff x="0" y="0"/>
          <a:chExt cx="0" cy="0"/>
        </a:xfrm>
      </p:grpSpPr>
      <p:sp>
        <p:nvSpPr>
          <p:cNvPr id="3" name="Text Placeholder 3">
            <a:extLst>
              <a:ext uri="{FF2B5EF4-FFF2-40B4-BE49-F238E27FC236}">
                <a16:creationId xmlns:a16="http://schemas.microsoft.com/office/drawing/2014/main" id="{14C8D7FB-4437-E3A6-11E4-115A9A4C5D10}"/>
              </a:ext>
            </a:extLst>
          </p:cNvPr>
          <p:cNvSpPr txBox="1">
            <a:spLocks/>
          </p:cNvSpPr>
          <p:nvPr/>
        </p:nvSpPr>
        <p:spPr>
          <a:xfrm>
            <a:off x="2511133" y="603871"/>
            <a:ext cx="9163051" cy="349249"/>
          </a:xfrm>
          <a:prstGeom prst="rect">
            <a:avLst/>
          </a:prstGeom>
        </p:spPr>
        <p:txBody>
          <a:bodyPr/>
          <a:lstStyle>
            <a:lvl1pPr marL="479988" indent="-479988" algn="l" defTabSz="609585" rtl="0" eaLnBrk="1" latinLnBrk="0" hangingPunct="1">
              <a:spcBef>
                <a:spcPts val="0"/>
              </a:spcBef>
              <a:buClr>
                <a:srgbClr val="024DA1"/>
              </a:buClr>
              <a:buFont typeface="Symbol" panose="05050102010706020507" pitchFamily="18" charset="2"/>
              <a:buChar char="·"/>
              <a:defRPr lang="en-US" sz="1733" b="0" kern="1100" spc="-67" dirty="0">
                <a:solidFill>
                  <a:schemeClr val="tx2"/>
                </a:solidFill>
                <a:latin typeface="+mn-lt"/>
                <a:ea typeface="Open Sans" panose="020B0606030504020204" pitchFamily="34" charset="0"/>
                <a:cs typeface="Arial"/>
              </a:defRPr>
            </a:lvl1pPr>
            <a:lvl2pPr marL="959976" indent="-479988" algn="l" defTabSz="609585" rtl="0" eaLnBrk="1" latinLnBrk="0" hangingPunct="1">
              <a:spcBef>
                <a:spcPts val="0"/>
              </a:spcBef>
              <a:buClr>
                <a:srgbClr val="024DA1"/>
              </a:buClr>
              <a:buFont typeface="Arial" panose="020B0604020202020204" pitchFamily="34" charset="0"/>
              <a:buChar char="○"/>
              <a:defRPr lang="en-US" sz="1733" kern="1100" spc="-67" dirty="0">
                <a:solidFill>
                  <a:schemeClr val="tx2"/>
                </a:solidFill>
                <a:latin typeface="+mn-lt"/>
                <a:ea typeface="Open Sans" panose="020B0606030504020204" pitchFamily="34" charset="0"/>
                <a:cs typeface="Arial"/>
              </a:defRPr>
            </a:lvl2pPr>
            <a:lvl3pPr marL="1439964" indent="-479988" algn="l" defTabSz="609585" rtl="0" eaLnBrk="1" latinLnBrk="0" hangingPunct="1">
              <a:spcBef>
                <a:spcPts val="0"/>
              </a:spcBef>
              <a:buClr>
                <a:srgbClr val="024DA1"/>
              </a:buClr>
              <a:buFont typeface="Arial" panose="020B0604020202020204" pitchFamily="34" charset="0"/>
              <a:buChar char="—"/>
              <a:defRPr sz="1733" kern="1200" spc="-67" baseline="0">
                <a:solidFill>
                  <a:schemeClr val="tx2"/>
                </a:solidFill>
                <a:latin typeface="+mn-lt"/>
                <a:ea typeface="+mn-ea"/>
                <a:cs typeface="+mn-cs"/>
              </a:defRPr>
            </a:lvl3pPr>
            <a:lvl4pPr marL="1919952" indent="-479988" algn="l" defTabSz="609585" rtl="0" eaLnBrk="1" latinLnBrk="0" hangingPunct="1">
              <a:spcBef>
                <a:spcPts val="0"/>
              </a:spcBef>
              <a:buClr>
                <a:srgbClr val="024DA1"/>
              </a:buClr>
              <a:buFont typeface="Symbol" panose="05050102010706020507" pitchFamily="18" charset="2"/>
              <a:buChar char="·"/>
              <a:defRPr sz="1733" kern="1200" spc="-67" baseline="0">
                <a:solidFill>
                  <a:schemeClr val="tx2"/>
                </a:solidFill>
                <a:latin typeface="+mn-lt"/>
                <a:ea typeface="+mn-ea"/>
                <a:cs typeface="+mn-cs"/>
              </a:defRPr>
            </a:lvl4pPr>
            <a:lvl5pPr marL="2399940" indent="-479988" algn="l" defTabSz="609585" rtl="0" eaLnBrk="1" latinLnBrk="0" hangingPunct="1">
              <a:spcBef>
                <a:spcPts val="0"/>
              </a:spcBef>
              <a:buClr>
                <a:srgbClr val="024DA1"/>
              </a:buClr>
              <a:buFont typeface="Arial" panose="020B0604020202020204" pitchFamily="34" charset="0"/>
              <a:buChar char="○"/>
              <a:defRPr sz="1733" kern="1200" spc="-67" baseline="0">
                <a:solidFill>
                  <a:schemeClr val="tx2"/>
                </a:solidFill>
                <a:latin typeface="+mn-lt"/>
                <a:ea typeface="+mn-ea"/>
                <a:cs typeface="+mn-c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a:lstStyle>
          <a:p>
            <a:pPr marL="0" indent="0" algn="r">
              <a:buNone/>
            </a:pPr>
            <a:r>
              <a:rPr lang="en-GB" sz="1000" dirty="0">
                <a:solidFill>
                  <a:schemeClr val="tx1"/>
                </a:solidFill>
                <a:latin typeface="+mj-lt"/>
              </a:rPr>
              <a:t>EU Design legislative reform</a:t>
            </a:r>
          </a:p>
        </p:txBody>
      </p:sp>
      <p:sp>
        <p:nvSpPr>
          <p:cNvPr id="4" name="Title 3">
            <a:extLst>
              <a:ext uri="{FF2B5EF4-FFF2-40B4-BE49-F238E27FC236}">
                <a16:creationId xmlns:a16="http://schemas.microsoft.com/office/drawing/2014/main" id="{903024D4-CE66-2DC3-EFFC-A8679D75EB6E}"/>
              </a:ext>
            </a:extLst>
          </p:cNvPr>
          <p:cNvSpPr>
            <a:spLocks noGrp="1"/>
          </p:cNvSpPr>
          <p:nvPr>
            <p:ph type="title"/>
          </p:nvPr>
        </p:nvSpPr>
        <p:spPr>
          <a:xfrm>
            <a:off x="869613" y="1057697"/>
            <a:ext cx="10804571" cy="349048"/>
          </a:xfrm>
        </p:spPr>
        <p:txBody>
          <a:bodyPr/>
          <a:lstStyle/>
          <a:p>
            <a:r>
              <a:rPr lang="en-GB" dirty="0">
                <a:ea typeface="Open Sans" panose="020B0606030504020204" pitchFamily="34" charset="0"/>
                <a:cs typeface="Arial"/>
              </a:rPr>
              <a:t>Practitioner checklist</a:t>
            </a:r>
            <a:endParaRPr lang="en-IE" dirty="0"/>
          </a:p>
        </p:txBody>
      </p:sp>
      <p:pic>
        <p:nvPicPr>
          <p:cNvPr id="5" name="Picture 4">
            <a:extLst>
              <a:ext uri="{FF2B5EF4-FFF2-40B4-BE49-F238E27FC236}">
                <a16:creationId xmlns:a16="http://schemas.microsoft.com/office/drawing/2014/main" id="{1E3CEB6C-1D12-160C-3AF5-15BD49F163C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47320" y="1509321"/>
            <a:ext cx="10926863" cy="5348679"/>
          </a:xfrm>
          <a:prstGeom prst="rect">
            <a:avLst/>
          </a:prstGeom>
        </p:spPr>
      </p:pic>
    </p:spTree>
    <p:extLst>
      <p:ext uri="{BB962C8B-B14F-4D97-AF65-F5344CB8AC3E}">
        <p14:creationId xmlns:p14="http://schemas.microsoft.com/office/powerpoint/2010/main" val="34436908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Head outline and magnifying glass">
            <a:extLst>
              <a:ext uri="{FF2B5EF4-FFF2-40B4-BE49-F238E27FC236}">
                <a16:creationId xmlns:a16="http://schemas.microsoft.com/office/drawing/2014/main" id="{4A75D2A8-5283-4450-EC09-A70BD8AFFDF9}"/>
              </a:ext>
            </a:extLst>
          </p:cNvPr>
          <p:cNvPicPr>
            <a:picLocks noChangeAspect="1"/>
          </p:cNvPicPr>
          <p:nvPr/>
        </p:nvPicPr>
        <p:blipFill>
          <a:blip r:embed="rId3" cstate="email">
            <a:duotone>
              <a:prstClr val="black"/>
              <a:schemeClr val="tx2">
                <a:tint val="45000"/>
                <a:satMod val="400000"/>
              </a:schemeClr>
            </a:duotone>
            <a:extLst>
              <a:ext uri="{28A0092B-C50C-407E-A947-70E740481C1C}">
                <a14:useLocalDpi xmlns:a14="http://schemas.microsoft.com/office/drawing/2010/main"/>
              </a:ext>
            </a:extLst>
          </a:blip>
          <a:stretch>
            <a:fillRect/>
          </a:stretch>
        </p:blipFill>
        <p:spPr>
          <a:xfrm>
            <a:off x="2874883" y="1591148"/>
            <a:ext cx="6794031" cy="4535016"/>
          </a:xfrm>
          <a:prstGeom prst="rect">
            <a:avLst/>
          </a:prstGeom>
          <a:noFill/>
        </p:spPr>
      </p:pic>
    </p:spTree>
    <p:extLst>
      <p:ext uri="{BB962C8B-B14F-4D97-AF65-F5344CB8AC3E}">
        <p14:creationId xmlns:p14="http://schemas.microsoft.com/office/powerpoint/2010/main" val="2342446068"/>
      </p:ext>
    </p:extLst>
  </p:cSld>
  <p:clrMapOvr>
    <a:masterClrMapping/>
  </p:clrMapOvr>
  <p:transition spd="slow">
    <p:wip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Rounded Corners 21">
            <a:extLst>
              <a:ext uri="{FF2B5EF4-FFF2-40B4-BE49-F238E27FC236}">
                <a16:creationId xmlns:a16="http://schemas.microsoft.com/office/drawing/2014/main" id="{AFE080CD-7587-4FD3-4D50-C49A5258C0ED}"/>
              </a:ext>
            </a:extLst>
          </p:cNvPr>
          <p:cNvSpPr/>
          <p:nvPr/>
        </p:nvSpPr>
        <p:spPr>
          <a:xfrm>
            <a:off x="1001366" y="2030406"/>
            <a:ext cx="5342428" cy="4065593"/>
          </a:xfrm>
          <a:prstGeom prst="roundRect">
            <a:avLst>
              <a:gd name="adj" fmla="val 8252"/>
            </a:avLst>
          </a:prstGeom>
          <a:solidFill>
            <a:srgbClr val="034CA0">
              <a:alpha val="3922"/>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85">
              <a:defRPr/>
            </a:pPr>
            <a:endParaRPr lang="en-GB" sz="2400">
              <a:solidFill>
                <a:prstClr val="white"/>
              </a:solidFill>
              <a:latin typeface="Calibri"/>
            </a:endParaRPr>
          </a:p>
        </p:txBody>
      </p:sp>
      <p:sp>
        <p:nvSpPr>
          <p:cNvPr id="7" name="Rectangle 6"/>
          <p:cNvSpPr>
            <a:spLocks/>
          </p:cNvSpPr>
          <p:nvPr/>
        </p:nvSpPr>
        <p:spPr bwMode="auto">
          <a:xfrm>
            <a:off x="911424" y="433242"/>
            <a:ext cx="10762760" cy="44005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Lst>
        </p:spPr>
        <p:txBody>
          <a:bodyPr lIns="0" tIns="0" rIns="0" bIns="0" anchor="ctr"/>
          <a:lstStyle/>
          <a:p>
            <a:pPr algn="r" defTabSz="609585">
              <a:defRPr/>
            </a:pPr>
            <a:endParaRPr lang="en-US" sz="1333" spc="-95" dirty="0">
              <a:solidFill>
                <a:prstClr val="black">
                  <a:lumMod val="50000"/>
                  <a:lumOff val="50000"/>
                </a:prstClr>
              </a:solidFill>
              <a:latin typeface="Arial"/>
              <a:ea typeface="Open Sans Light" panose="020B0306030504020204" pitchFamily="34" charset="0"/>
              <a:cs typeface="Arial"/>
              <a:sym typeface="Helvetica Neue UltraLight"/>
            </a:endParaRPr>
          </a:p>
        </p:txBody>
      </p:sp>
      <p:sp>
        <p:nvSpPr>
          <p:cNvPr id="10" name="Rectangle 9">
            <a:extLst>
              <a:ext uri="{FF2B5EF4-FFF2-40B4-BE49-F238E27FC236}">
                <a16:creationId xmlns:a16="http://schemas.microsoft.com/office/drawing/2014/main" id="{873A2051-0BE4-4678-836F-9F403ECFB470}"/>
              </a:ext>
            </a:extLst>
          </p:cNvPr>
          <p:cNvSpPr/>
          <p:nvPr/>
        </p:nvSpPr>
        <p:spPr>
          <a:xfrm>
            <a:off x="51752" y="180541"/>
            <a:ext cx="12140248" cy="69275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85">
              <a:defRPr/>
            </a:pPr>
            <a:endParaRPr lang="en-GB" sz="2400">
              <a:solidFill>
                <a:prstClr val="white"/>
              </a:solidFill>
              <a:latin typeface="Calibri"/>
            </a:endParaRPr>
          </a:p>
        </p:txBody>
      </p:sp>
      <p:grpSp>
        <p:nvGrpSpPr>
          <p:cNvPr id="18" name="Group 17">
            <a:extLst>
              <a:ext uri="{FF2B5EF4-FFF2-40B4-BE49-F238E27FC236}">
                <a16:creationId xmlns:a16="http://schemas.microsoft.com/office/drawing/2014/main" id="{72142734-4D38-4E7B-8618-C4C613BA0302}"/>
              </a:ext>
            </a:extLst>
          </p:cNvPr>
          <p:cNvGrpSpPr/>
          <p:nvPr/>
        </p:nvGrpSpPr>
        <p:grpSpPr>
          <a:xfrm>
            <a:off x="6989197" y="1273930"/>
            <a:ext cx="4589131" cy="4270268"/>
            <a:chOff x="5708752" y="354592"/>
            <a:chExt cx="3441848" cy="3202701"/>
          </a:xfrm>
        </p:grpSpPr>
        <p:sp>
          <p:nvSpPr>
            <p:cNvPr id="2" name="Oval 1">
              <a:extLst>
                <a:ext uri="{FF2B5EF4-FFF2-40B4-BE49-F238E27FC236}">
                  <a16:creationId xmlns:a16="http://schemas.microsoft.com/office/drawing/2014/main" id="{A994A117-89E4-4CD4-BE08-9C6AC20A4204}"/>
                </a:ext>
              </a:extLst>
            </p:cNvPr>
            <p:cNvSpPr/>
            <p:nvPr/>
          </p:nvSpPr>
          <p:spPr>
            <a:xfrm>
              <a:off x="6179488" y="1610320"/>
              <a:ext cx="684376" cy="270030"/>
            </a:xfrm>
            <a:prstGeom prst="ellipse">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85">
                <a:defRPr/>
              </a:pPr>
              <a:endParaRPr lang="en-US" sz="2400">
                <a:solidFill>
                  <a:prstClr val="white"/>
                </a:solidFill>
                <a:latin typeface="Calibri"/>
              </a:endParaRPr>
            </a:p>
          </p:txBody>
        </p:sp>
        <p:pic>
          <p:nvPicPr>
            <p:cNvPr id="8" name="Picture 7">
              <a:extLst>
                <a:ext uri="{FF2B5EF4-FFF2-40B4-BE49-F238E27FC236}">
                  <a16:creationId xmlns:a16="http://schemas.microsoft.com/office/drawing/2014/main" id="{B0E51A03-5E1C-42ED-96E2-32EB5052A4E0}"/>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5708752" y="354592"/>
              <a:ext cx="3441848" cy="3202701"/>
            </a:xfrm>
            <a:prstGeom prst="rect">
              <a:avLst/>
            </a:prstGeom>
          </p:spPr>
        </p:pic>
        <p:sp>
          <p:nvSpPr>
            <p:cNvPr id="15" name="Title 3">
              <a:extLst>
                <a:ext uri="{FF2B5EF4-FFF2-40B4-BE49-F238E27FC236}">
                  <a16:creationId xmlns:a16="http://schemas.microsoft.com/office/drawing/2014/main" id="{64056815-24FF-44B0-822F-E2A6BAB3D330}"/>
                </a:ext>
              </a:extLst>
            </p:cNvPr>
            <p:cNvSpPr txBox="1">
              <a:spLocks/>
            </p:cNvSpPr>
            <p:nvPr/>
          </p:nvSpPr>
          <p:spPr>
            <a:xfrm>
              <a:off x="6909584" y="2015177"/>
              <a:ext cx="1187023" cy="244994"/>
            </a:xfrm>
            <a:prstGeom prst="rect">
              <a:avLst/>
            </a:prstGeom>
          </p:spPr>
          <p:txBody>
            <a:bodyPr vert="horz" lIns="121920" tIns="60960" rIns="121920" bIns="60960" rtlCol="0" anchor="b">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defTabSz="609585">
                <a:defRPr/>
              </a:pPr>
              <a:r>
                <a:rPr lang="en-US" sz="1867" cap="all" dirty="0">
                  <a:solidFill>
                    <a:srgbClr val="024DA1"/>
                  </a:solidFill>
                  <a:latin typeface="Arial"/>
                  <a:cs typeface="Arial"/>
                  <a:hlinkClick r:id="rId4"/>
                </a:rPr>
                <a:t>@EU_IPO</a:t>
              </a:r>
              <a:endParaRPr lang="en-US" sz="1867" dirty="0">
                <a:solidFill>
                  <a:srgbClr val="024DA1"/>
                </a:solidFill>
                <a:latin typeface="Arial"/>
                <a:cs typeface="Arial"/>
              </a:endParaRPr>
            </a:p>
          </p:txBody>
        </p:sp>
        <p:sp>
          <p:nvSpPr>
            <p:cNvPr id="16" name="Title 3">
              <a:extLst>
                <a:ext uri="{FF2B5EF4-FFF2-40B4-BE49-F238E27FC236}">
                  <a16:creationId xmlns:a16="http://schemas.microsoft.com/office/drawing/2014/main" id="{193F2F5B-7081-4C76-BD27-23AB8AE28FDE}"/>
                </a:ext>
              </a:extLst>
            </p:cNvPr>
            <p:cNvSpPr txBox="1">
              <a:spLocks/>
            </p:cNvSpPr>
            <p:nvPr/>
          </p:nvSpPr>
          <p:spPr>
            <a:xfrm>
              <a:off x="6909583" y="2449253"/>
              <a:ext cx="1187023" cy="244994"/>
            </a:xfrm>
            <a:prstGeom prst="rect">
              <a:avLst/>
            </a:prstGeom>
          </p:spPr>
          <p:txBody>
            <a:bodyPr vert="horz" lIns="121920" tIns="60960" rIns="121920" bIns="60960" rtlCol="0" anchor="b">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defTabSz="609585">
                <a:defRPr/>
              </a:pPr>
              <a:r>
                <a:rPr lang="en-US" sz="1867" cap="all" dirty="0" err="1">
                  <a:solidFill>
                    <a:srgbClr val="024DA1"/>
                  </a:solidFill>
                  <a:latin typeface="Arial"/>
                  <a:cs typeface="Arial"/>
                  <a:hlinkClick r:id="rId5"/>
                </a:rPr>
                <a:t>euipo</a:t>
              </a:r>
              <a:endParaRPr lang="en-US" sz="1867" dirty="0">
                <a:solidFill>
                  <a:srgbClr val="024DA1"/>
                </a:solidFill>
                <a:latin typeface="Arial"/>
                <a:cs typeface="Arial"/>
              </a:endParaRPr>
            </a:p>
          </p:txBody>
        </p:sp>
        <p:sp>
          <p:nvSpPr>
            <p:cNvPr id="17" name="Title 3">
              <a:extLst>
                <a:ext uri="{FF2B5EF4-FFF2-40B4-BE49-F238E27FC236}">
                  <a16:creationId xmlns:a16="http://schemas.microsoft.com/office/drawing/2014/main" id="{E5D93D13-5714-4B8B-9FE3-48453B5A8C56}"/>
                </a:ext>
              </a:extLst>
            </p:cNvPr>
            <p:cNvSpPr txBox="1">
              <a:spLocks/>
            </p:cNvSpPr>
            <p:nvPr/>
          </p:nvSpPr>
          <p:spPr>
            <a:xfrm>
              <a:off x="6909582" y="2916443"/>
              <a:ext cx="1187023" cy="244994"/>
            </a:xfrm>
            <a:prstGeom prst="rect">
              <a:avLst/>
            </a:prstGeom>
          </p:spPr>
          <p:txBody>
            <a:bodyPr vert="horz" lIns="121920" tIns="60960" rIns="121920" bIns="60960" rtlCol="0" anchor="b">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defTabSz="609585">
                <a:defRPr/>
              </a:pPr>
              <a:r>
                <a:rPr lang="en-US" sz="1867" cap="all" dirty="0" err="1">
                  <a:solidFill>
                    <a:srgbClr val="000090"/>
                  </a:solidFill>
                  <a:latin typeface="Arial"/>
                  <a:cs typeface="Arial"/>
                  <a:hlinkClick r:id="rId6"/>
                </a:rPr>
                <a:t>EUIPO.eu</a:t>
              </a:r>
              <a:endParaRPr lang="en-US" sz="1867" dirty="0">
                <a:solidFill>
                  <a:srgbClr val="000090"/>
                </a:solidFill>
                <a:latin typeface="Arial"/>
                <a:cs typeface="Arial"/>
              </a:endParaRPr>
            </a:p>
          </p:txBody>
        </p:sp>
      </p:grpSp>
      <p:sp>
        <p:nvSpPr>
          <p:cNvPr id="6" name="Rectangle 5">
            <a:extLst>
              <a:ext uri="{FF2B5EF4-FFF2-40B4-BE49-F238E27FC236}">
                <a16:creationId xmlns:a16="http://schemas.microsoft.com/office/drawing/2014/main" id="{87728C7B-6541-4A7C-AB6A-89AE5D121356}"/>
              </a:ext>
            </a:extLst>
          </p:cNvPr>
          <p:cNvSpPr/>
          <p:nvPr/>
        </p:nvSpPr>
        <p:spPr>
          <a:xfrm rot="5400000">
            <a:off x="6205576" y="4394234"/>
            <a:ext cx="921841" cy="64540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85">
              <a:defRPr/>
            </a:pPr>
            <a:endParaRPr lang="en-GB" sz="2400">
              <a:solidFill>
                <a:prstClr val="white"/>
              </a:solidFill>
              <a:latin typeface="Calibri"/>
            </a:endParaRPr>
          </a:p>
        </p:txBody>
      </p:sp>
      <p:sp>
        <p:nvSpPr>
          <p:cNvPr id="12" name="Rectangle 11">
            <a:extLst>
              <a:ext uri="{FF2B5EF4-FFF2-40B4-BE49-F238E27FC236}">
                <a16:creationId xmlns:a16="http://schemas.microsoft.com/office/drawing/2014/main" id="{2CAC5005-485F-4A91-B655-84EF89275F1F}"/>
              </a:ext>
            </a:extLst>
          </p:cNvPr>
          <p:cNvSpPr/>
          <p:nvPr/>
        </p:nvSpPr>
        <p:spPr>
          <a:xfrm>
            <a:off x="1260185" y="4351745"/>
            <a:ext cx="4853419" cy="8661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defRPr/>
            </a:pPr>
            <a:endParaRPr lang="en-US" sz="2400" b="1" dirty="0">
              <a:solidFill>
                <a:srgbClr val="0C4DA2"/>
              </a:solidFill>
              <a:latin typeface="Arial" panose="020B0604020202020204" pitchFamily="34" charset="0"/>
              <a:cs typeface="Arial" panose="020B0604020202020204" pitchFamily="34" charset="0"/>
            </a:endParaRPr>
          </a:p>
          <a:p>
            <a:pPr algn="ctr" defTabSz="609585">
              <a:defRPr/>
            </a:pPr>
            <a:endParaRPr lang="en-US" sz="2400" b="1" dirty="0">
              <a:solidFill>
                <a:srgbClr val="0C4DA2"/>
              </a:solidFill>
              <a:latin typeface="Arial" panose="020B0604020202020204" pitchFamily="34" charset="0"/>
              <a:cs typeface="Arial" panose="020B0604020202020204" pitchFamily="34" charset="0"/>
            </a:endParaRPr>
          </a:p>
          <a:p>
            <a:pPr algn="ctr" defTabSz="609585">
              <a:defRPr/>
            </a:pPr>
            <a:r>
              <a:rPr lang="en-US" sz="2400" b="1" dirty="0">
                <a:solidFill>
                  <a:srgbClr val="0C4DA2"/>
                </a:solidFill>
                <a:latin typeface="Arial" panose="020B0604020202020204" pitchFamily="34" charset="0"/>
                <a:cs typeface="Arial" panose="020B0604020202020204" pitchFamily="34" charset="0"/>
              </a:rPr>
              <a:t>Sergio RIZZO</a:t>
            </a:r>
          </a:p>
          <a:p>
            <a:pPr algn="ctr" defTabSz="609585">
              <a:defRPr/>
            </a:pPr>
            <a:r>
              <a:rPr lang="en-GB" sz="2400" dirty="0">
                <a:solidFill>
                  <a:srgbClr val="0C4DA2"/>
                </a:solidFill>
                <a:latin typeface="Arial" panose="020B0604020202020204" pitchFamily="34" charset="0"/>
                <a:cs typeface="Arial" panose="020B0604020202020204" pitchFamily="34" charset="0"/>
              </a:rPr>
              <a:t>Boards of Appeal</a:t>
            </a:r>
          </a:p>
          <a:p>
            <a:pPr algn="ctr" defTabSz="609585">
              <a:defRPr/>
            </a:pPr>
            <a:r>
              <a:rPr lang="en-GB" sz="2400" dirty="0">
                <a:solidFill>
                  <a:srgbClr val="0C4DA2"/>
                </a:solidFill>
                <a:latin typeface="Arial" panose="020B0604020202020204" pitchFamily="34" charset="0"/>
                <a:cs typeface="Arial" panose="020B0604020202020204" pitchFamily="34" charset="0"/>
              </a:rPr>
              <a:t>EUIPO</a:t>
            </a:r>
          </a:p>
        </p:txBody>
      </p:sp>
      <p:sp>
        <p:nvSpPr>
          <p:cNvPr id="23" name="Rectangle: Rounded Corners 22">
            <a:extLst>
              <a:ext uri="{FF2B5EF4-FFF2-40B4-BE49-F238E27FC236}">
                <a16:creationId xmlns:a16="http://schemas.microsoft.com/office/drawing/2014/main" id="{23B4AB3A-5CB0-EE73-7905-F30E8DA0108C}"/>
              </a:ext>
            </a:extLst>
          </p:cNvPr>
          <p:cNvSpPr/>
          <p:nvPr/>
        </p:nvSpPr>
        <p:spPr>
          <a:xfrm>
            <a:off x="3385696" y="1606836"/>
            <a:ext cx="502904" cy="692755"/>
          </a:xfrm>
          <a:prstGeom prst="roundRect">
            <a:avLst>
              <a:gd name="adj" fmla="val 20450"/>
            </a:avLst>
          </a:prstGeom>
          <a:solidFill>
            <a:srgbClr val="E9C25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85">
              <a:defRPr/>
            </a:pPr>
            <a:endParaRPr lang="en-GB" sz="2400">
              <a:solidFill>
                <a:prstClr val="white"/>
              </a:solidFill>
              <a:latin typeface="Calibri"/>
            </a:endParaRPr>
          </a:p>
        </p:txBody>
      </p:sp>
      <p:pic>
        <p:nvPicPr>
          <p:cNvPr id="4" name="Picture 3">
            <a:extLst>
              <a:ext uri="{FF2B5EF4-FFF2-40B4-BE49-F238E27FC236}">
                <a16:creationId xmlns:a16="http://schemas.microsoft.com/office/drawing/2014/main" id="{68B586D0-6BE4-56C7-74F3-5E0A3946DDEB}"/>
              </a:ext>
            </a:extLst>
          </p:cNvPr>
          <p:cNvPicPr>
            <a:picLocks noChangeAspect="1"/>
          </p:cNvPicPr>
          <p:nvPr/>
        </p:nvPicPr>
        <p:blipFill>
          <a:blip r:embed="rId7" cstate="email">
            <a:extLst>
              <a:ext uri="{28A0092B-C50C-407E-A947-70E740481C1C}">
                <a14:useLocalDpi xmlns:a14="http://schemas.microsoft.com/office/drawing/2010/main"/>
              </a:ext>
            </a:extLst>
          </a:blip>
          <a:srcRect/>
          <a:stretch/>
        </p:blipFill>
        <p:spPr>
          <a:xfrm>
            <a:off x="2796668" y="2352573"/>
            <a:ext cx="1695669" cy="2040896"/>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3" name="Title 3"/>
          <p:cNvSpPr txBox="1">
            <a:spLocks/>
          </p:cNvSpPr>
          <p:nvPr/>
        </p:nvSpPr>
        <p:spPr>
          <a:xfrm>
            <a:off x="7300749" y="6068110"/>
            <a:ext cx="4891251" cy="462191"/>
          </a:xfrm>
          <a:prstGeom prst="rect">
            <a:avLst/>
          </a:prstGeom>
        </p:spPr>
        <p:txBody>
          <a:bodyPr vert="horz" lIns="121920" tIns="60960" rIns="121920" bIns="60960" rtlCol="0" anchor="b">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IE" sz="5333" b="1" i="1" dirty="0">
                <a:solidFill>
                  <a:srgbClr val="024DA1"/>
                </a:solidFill>
                <a:latin typeface="Arial"/>
                <a:ea typeface="Open Sans Semibold" panose="020B0706030804020204" pitchFamily="34" charset="0"/>
                <a:cs typeface="Arial"/>
              </a:rPr>
              <a:t>Thank you!</a:t>
            </a:r>
          </a:p>
        </p:txBody>
      </p:sp>
    </p:spTree>
    <p:extLst>
      <p:ext uri="{BB962C8B-B14F-4D97-AF65-F5344CB8AC3E}">
        <p14:creationId xmlns:p14="http://schemas.microsoft.com/office/powerpoint/2010/main" val="120518771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theme/theme1.xml><?xml version="1.0" encoding="utf-8"?>
<a:theme xmlns:a="http://schemas.openxmlformats.org/drawingml/2006/main" name="1_Office Theme">
  <a:themeElements>
    <a:clrScheme name="Custom 19">
      <a:dk1>
        <a:srgbClr val="706F73"/>
      </a:dk1>
      <a:lt1>
        <a:srgbClr val="FFFFFF"/>
      </a:lt1>
      <a:dk2>
        <a:srgbClr val="024DA1"/>
      </a:dk2>
      <a:lt2>
        <a:srgbClr val="CCD8E9"/>
      </a:lt2>
      <a:accent1>
        <a:srgbClr val="4E77B2"/>
      </a:accent1>
      <a:accent2>
        <a:srgbClr val="EAC148"/>
      </a:accent2>
      <a:accent3>
        <a:srgbClr val="6E8E3B"/>
      </a:accent3>
      <a:accent4>
        <a:srgbClr val="7F325C"/>
      </a:accent4>
      <a:accent5>
        <a:srgbClr val="993333"/>
      </a:accent5>
      <a:accent6>
        <a:srgbClr val="EA8000"/>
      </a:accent6>
      <a:hlink>
        <a:srgbClr val="809FCA"/>
      </a:hlink>
      <a:folHlink>
        <a:srgbClr val="809FCA"/>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2_Office Theme">
  <a:themeElements>
    <a:clrScheme name="Custom 19">
      <a:dk1>
        <a:srgbClr val="706F73"/>
      </a:dk1>
      <a:lt1>
        <a:srgbClr val="FFFFFF"/>
      </a:lt1>
      <a:dk2>
        <a:srgbClr val="024DA1"/>
      </a:dk2>
      <a:lt2>
        <a:srgbClr val="CCD8E9"/>
      </a:lt2>
      <a:accent1>
        <a:srgbClr val="4E77B2"/>
      </a:accent1>
      <a:accent2>
        <a:srgbClr val="EAC148"/>
      </a:accent2>
      <a:accent3>
        <a:srgbClr val="6E8E3B"/>
      </a:accent3>
      <a:accent4>
        <a:srgbClr val="7F325C"/>
      </a:accent4>
      <a:accent5>
        <a:srgbClr val="993333"/>
      </a:accent5>
      <a:accent6>
        <a:srgbClr val="EA8000"/>
      </a:accent6>
      <a:hlink>
        <a:srgbClr val="809FCA"/>
      </a:hlink>
      <a:folHlink>
        <a:srgbClr val="809FCA"/>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EUIPO PPT EN.pptx" id="{67A0BB29-9BB6-4201-9C54-6AEA32C60CF3}" vid="{92ABB395-ABC0-4EF8-AEFF-D3EC57FD92B9}"/>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EUIPO Document" ma:contentTypeID="0x0101002C6A54961A6743C18D307D3526200ABB" ma:contentTypeVersion="1" ma:contentTypeDescription="" ma:contentTypeScope="" ma:versionID="84a7f6b9a9324c93f7c429fe637c4145">
  <xsd:schema xmlns:xsd="http://www.w3.org/2001/XMLSchema" xmlns:p="http://schemas.microsoft.com/office/2006/metadata/properties" xmlns:ns2="0e656187-b300-4fb0-8bf4-3a50f872073c" targetNamespace="http://schemas.microsoft.com/office/2006/metadata/properties" ma:root="true" ma:fieldsID="d82bb511108d8e269345fc9bd5c1ab5b" ns2:_="">
    <xsd:import namespace="0e656187-b300-4fb0-8bf4-3a50f872073c"/>
    <xsd:element name="properties">
      <xsd:complexType>
        <xsd:sequence>
          <xsd:element name="documentManagement">
            <xsd:complexType>
              <xsd:all>
                <xsd:element ref="ns2:Document_x0020_Identification_x0020_Number" minOccurs="0"/>
                <xsd:element ref="ns2:Description" minOccurs="0"/>
              </xsd:all>
            </xsd:complexType>
          </xsd:element>
        </xsd:sequence>
      </xsd:complexType>
    </xsd:element>
  </xsd:schema>
  <xsd:schema xmlns:xsd="http://www.w3.org/2001/XMLSchema" xmlns:dms="http://schemas.microsoft.com/office/2006/documentManagement/types" targetNamespace="0e656187-b300-4fb0-8bf4-3a50f872073c" elementFormDefault="qualified">
    <xsd:import namespace="http://schemas.microsoft.com/office/2006/documentManagement/types"/>
    <xsd:element name="Document_x0020_Identification_x0020_Number" ma:readOnly="true" ma:index="8" nillable="true" ma:displayName="Document Identification Number" ma:internalName="Document_x0020_Identification_x0020_Number">
      <xsd:simpleType>
        <xsd:restriction base="dms:Text">
</xsd:restriction>
      </xsd:simpleType>
    </xsd:element>
    <xsd:element name="Description" ma:index="9" nillable="true" ma:displayName="Description" ma:internalName="Description">
      <xsd:simpleType>
        <xsd:restriction base="dms:Note">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Document_x0020_Identification_x0020_Number xmlns="0e656187-b300-4fb0-8bf4-3a50f872073c">0170441177</Document_x0020_Identification_x0020_Number>
    <Description xmlns="0e656187-b300-4fb0-8bf4-3a50f872073c" xsi:nil="true"/>
  </documentManagement>
</p:properties>
</file>

<file path=customXml/itemProps1.xml><?xml version="1.0" encoding="utf-8"?>
<ds:datastoreItem xmlns:ds="http://schemas.openxmlformats.org/officeDocument/2006/customXml" ds:itemID="{8B546B11-9626-4D2B-AB62-5BDF2474E5C8}">
  <ds:schemaRefs>
    <ds:schemaRef ds:uri="http://schemas.microsoft.com/sharepoint/v3/contenttype/forms"/>
  </ds:schemaRefs>
</ds:datastoreItem>
</file>

<file path=customXml/itemProps2.xml><?xml version="1.0" encoding="utf-8"?>
<ds:datastoreItem xmlns:ds="http://schemas.openxmlformats.org/officeDocument/2006/customXml" ds:itemID="{15543D88-E896-42B4-9CC8-6AC7E96D642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e656187-b300-4fb0-8bf4-3a50f872073c"/>
    <ds:schemaRef ds:uri="http://schemas.microsoft.com/office/2006/documentManagement/typ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3.xml><?xml version="1.0" encoding="utf-8"?>
<ds:datastoreItem xmlns:ds="http://schemas.openxmlformats.org/officeDocument/2006/customXml" ds:itemID="{9830BD99-9F5F-4633-B762-53C2578BEA21}">
  <ds:schemaRefs>
    <ds:schemaRef ds:uri="http://purl.org/dc/terms/"/>
    <ds:schemaRef ds:uri="http://schemas.openxmlformats.org/package/2006/metadata/core-properties"/>
    <ds:schemaRef ds:uri="0e656187-b300-4fb0-8bf4-3a50f872073c"/>
    <ds:schemaRef ds:uri="http://purl.org/dc/dcmitype/"/>
    <ds:schemaRef ds:uri="http://purl.org/dc/elements/1.1/"/>
    <ds:schemaRef ds:uri="http://schemas.microsoft.com/office/2006/metadata/properties"/>
    <ds:schemaRef ds:uri="http://schemas.microsoft.com/office/2006/documentManagement/types"/>
    <ds:schemaRef ds:uri="http://www.w3.org/XML/1998/namespace"/>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5965</TotalTime>
  <Words>1011</Words>
  <Application>Microsoft Office PowerPoint</Application>
  <PresentationFormat>Widescreen</PresentationFormat>
  <Paragraphs>104</Paragraphs>
  <Slides>22</Slides>
  <Notes>22</Notes>
  <HiddenSlides>0</HiddenSlides>
  <MMClips>1</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22</vt:i4>
      </vt:variant>
    </vt:vector>
  </HeadingPairs>
  <TitlesOfParts>
    <vt:vector size="31" baseType="lpstr">
      <vt:lpstr>Aptos</vt:lpstr>
      <vt:lpstr>Arial</vt:lpstr>
      <vt:lpstr>Calibri</vt:lpstr>
      <vt:lpstr>Courier New</vt:lpstr>
      <vt:lpstr>Open Sans</vt:lpstr>
      <vt:lpstr>Open Sans Light</vt:lpstr>
      <vt:lpstr>Symbol</vt:lpstr>
      <vt:lpstr>1_Office Theme</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New EU Design law package</vt:lpstr>
      <vt:lpstr>Object of protection</vt:lpstr>
      <vt:lpstr>Filing practice: representation is the priority</vt:lpstr>
      <vt:lpstr>Applications: simpler, but new requirements</vt:lpstr>
      <vt:lpstr>Rights, enforcement and invalidity</vt:lpstr>
      <vt:lpstr>Practitioner checklist</vt:lpstr>
      <vt:lpstr>PowerPoint Presentation</vt:lpstr>
      <vt:lpstr>PowerPoint Presentation</vt:lpstr>
    </vt:vector>
  </TitlesOfParts>
  <Company>EUIPO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2026-10-05 Recent BoA case law on designs and implications for the new EU Design Regulation SR.pptx</dc:title>
  <dc:creator>MORAIS Ana</dc:creator>
  <cp:lastModifiedBy>BENITO MARTÍNEZ Beatriz </cp:lastModifiedBy>
  <cp:revision>20</cp:revision>
  <cp:lastPrinted>2026-04-23T07:42:48Z</cp:lastPrinted>
  <dcterms:created xsi:type="dcterms:W3CDTF">2026-02-05T15:16:26Z</dcterms:created>
  <dcterms:modified xsi:type="dcterms:W3CDTF">2026-10-02T10:03:29Z</dcterms:modified>
</cp:coreProperties>
</file>